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7" r:id="rId3"/>
  </p:sldIdLst>
  <p:sldSz cx="10688638" cy="75628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52" autoAdjust="0"/>
  </p:normalViewPr>
  <p:slideViewPr>
    <p:cSldViewPr snapToGrid="0">
      <p:cViewPr varScale="1">
        <p:scale>
          <a:sx n="95" d="100"/>
          <a:sy n="95" d="100"/>
        </p:scale>
        <p:origin x="16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3DDDA6-C328-4993-9291-1BFCD0FBB2CD}" type="datetimeFigureOut">
              <a:rPr lang="en-US" smtClean="0"/>
              <a:t>1/17/2026</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FA943F-BDEE-4A48-BB09-80A889FF634A}" type="slidenum">
              <a:rPr lang="en-US" smtClean="0"/>
              <a:t>‹#›</a:t>
            </a:fld>
            <a:endParaRPr lang="en-US"/>
          </a:p>
        </p:txBody>
      </p:sp>
    </p:spTree>
    <p:extLst>
      <p:ext uri="{BB962C8B-B14F-4D97-AF65-F5344CB8AC3E}">
        <p14:creationId xmlns:p14="http://schemas.microsoft.com/office/powerpoint/2010/main" val="191954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FA943F-BDEE-4A48-BB09-80A889FF634A}" type="slidenum">
              <a:rPr lang="en-US" smtClean="0"/>
              <a:t>2</a:t>
            </a:fld>
            <a:endParaRPr lang="en-US"/>
          </a:p>
        </p:txBody>
      </p:sp>
    </p:spTree>
    <p:extLst>
      <p:ext uri="{BB962C8B-B14F-4D97-AF65-F5344CB8AC3E}">
        <p14:creationId xmlns:p14="http://schemas.microsoft.com/office/powerpoint/2010/main" val="2196246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1237717"/>
            <a:ext cx="9085342" cy="2632992"/>
          </a:xfrm>
        </p:spPr>
        <p:txBody>
          <a:bodyPr anchor="b"/>
          <a:lstStyle>
            <a:lvl1pPr algn="ctr">
              <a:defRPr sz="6617"/>
            </a:lvl1pPr>
          </a:lstStyle>
          <a:p>
            <a:r>
              <a:rPr lang="en-US"/>
              <a:t>Click to edit Master title style</a:t>
            </a:r>
            <a:endParaRPr lang="en-US" dirty="0"/>
          </a:p>
        </p:txBody>
      </p:sp>
      <p:sp>
        <p:nvSpPr>
          <p:cNvPr id="3" name="Subtitle 2"/>
          <p:cNvSpPr>
            <a:spLocks noGrp="1"/>
          </p:cNvSpPr>
          <p:nvPr>
            <p:ph type="subTitle" idx="1"/>
          </p:nvPr>
        </p:nvSpPr>
        <p:spPr>
          <a:xfrm>
            <a:off x="1336080" y="3972247"/>
            <a:ext cx="8016479" cy="1825938"/>
          </a:xfrm>
        </p:spPr>
        <p:txBody>
          <a:bodyPr/>
          <a:lstStyle>
            <a:lvl1pPr marL="0" indent="0" algn="ctr">
              <a:buNone/>
              <a:defRPr sz="2647"/>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3D4D83-78D3-4658-A5CD-EFAF8426AC81}" type="datetimeFigureOut">
              <a:rPr lang="en-US" smtClean="0"/>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D8545-6C52-41A7-BF25-802BED160C2B}" type="slidenum">
              <a:rPr lang="en-US" smtClean="0"/>
              <a:t>‹#›</a:t>
            </a:fld>
            <a:endParaRPr lang="en-US"/>
          </a:p>
        </p:txBody>
      </p:sp>
    </p:spTree>
    <p:extLst>
      <p:ext uri="{BB962C8B-B14F-4D97-AF65-F5344CB8AC3E}">
        <p14:creationId xmlns:p14="http://schemas.microsoft.com/office/powerpoint/2010/main" val="1619776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3D4D83-78D3-4658-A5CD-EFAF8426AC81}" type="datetimeFigureOut">
              <a:rPr lang="en-US" smtClean="0"/>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D8545-6C52-41A7-BF25-802BED160C2B}" type="slidenum">
              <a:rPr lang="en-US" smtClean="0"/>
              <a:t>‹#›</a:t>
            </a:fld>
            <a:endParaRPr lang="en-US"/>
          </a:p>
        </p:txBody>
      </p:sp>
    </p:spTree>
    <p:extLst>
      <p:ext uri="{BB962C8B-B14F-4D97-AF65-F5344CB8AC3E}">
        <p14:creationId xmlns:p14="http://schemas.microsoft.com/office/powerpoint/2010/main" val="969538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9057" y="402652"/>
            <a:ext cx="2304738" cy="64091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4844" y="402652"/>
            <a:ext cx="6780605" cy="64091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3D4D83-78D3-4658-A5CD-EFAF8426AC81}" type="datetimeFigureOut">
              <a:rPr lang="en-US" smtClean="0"/>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D8545-6C52-41A7-BF25-802BED160C2B}" type="slidenum">
              <a:rPr lang="en-US" smtClean="0"/>
              <a:t>‹#›</a:t>
            </a:fld>
            <a:endParaRPr lang="en-US"/>
          </a:p>
        </p:txBody>
      </p:sp>
    </p:spTree>
    <p:extLst>
      <p:ext uri="{BB962C8B-B14F-4D97-AF65-F5344CB8AC3E}">
        <p14:creationId xmlns:p14="http://schemas.microsoft.com/office/powerpoint/2010/main" val="252665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3D4D83-78D3-4658-A5CD-EFAF8426AC81}" type="datetimeFigureOut">
              <a:rPr lang="en-US" smtClean="0"/>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D8545-6C52-41A7-BF25-802BED160C2B}" type="slidenum">
              <a:rPr lang="en-US" smtClean="0"/>
              <a:t>‹#›</a:t>
            </a:fld>
            <a:endParaRPr lang="en-US"/>
          </a:p>
        </p:txBody>
      </p:sp>
    </p:spTree>
    <p:extLst>
      <p:ext uri="{BB962C8B-B14F-4D97-AF65-F5344CB8AC3E}">
        <p14:creationId xmlns:p14="http://schemas.microsoft.com/office/powerpoint/2010/main" val="1709223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278" y="1885463"/>
            <a:ext cx="9218950" cy="3145935"/>
          </a:xfrm>
        </p:spPr>
        <p:txBody>
          <a:bodyPr anchor="b"/>
          <a:lstStyle>
            <a:lvl1pPr>
              <a:defRPr sz="6617"/>
            </a:lvl1pPr>
          </a:lstStyle>
          <a:p>
            <a:r>
              <a:rPr lang="en-US"/>
              <a:t>Click to edit Master title style</a:t>
            </a:r>
            <a:endParaRPr lang="en-US" dirty="0"/>
          </a:p>
        </p:txBody>
      </p:sp>
      <p:sp>
        <p:nvSpPr>
          <p:cNvPr id="3" name="Text Placeholder 2"/>
          <p:cNvSpPr>
            <a:spLocks noGrp="1"/>
          </p:cNvSpPr>
          <p:nvPr>
            <p:ph type="body" idx="1"/>
          </p:nvPr>
        </p:nvSpPr>
        <p:spPr>
          <a:xfrm>
            <a:off x="729278" y="5061159"/>
            <a:ext cx="9218950" cy="1654373"/>
          </a:xfrm>
        </p:spPr>
        <p:txBody>
          <a:bodyPr/>
          <a:lstStyle>
            <a:lvl1pPr marL="0" indent="0">
              <a:buNone/>
              <a:defRPr sz="2647">
                <a:solidFill>
                  <a:schemeClr val="tx1">
                    <a:tint val="82000"/>
                  </a:schemeClr>
                </a:solidFill>
              </a:defRPr>
            </a:lvl1pPr>
            <a:lvl2pPr marL="504200" indent="0">
              <a:buNone/>
              <a:defRPr sz="2206">
                <a:solidFill>
                  <a:schemeClr val="tx1">
                    <a:tint val="82000"/>
                  </a:schemeClr>
                </a:solidFill>
              </a:defRPr>
            </a:lvl2pPr>
            <a:lvl3pPr marL="1008400" indent="0">
              <a:buNone/>
              <a:defRPr sz="1985">
                <a:solidFill>
                  <a:schemeClr val="tx1">
                    <a:tint val="82000"/>
                  </a:schemeClr>
                </a:solidFill>
              </a:defRPr>
            </a:lvl3pPr>
            <a:lvl4pPr marL="1512600" indent="0">
              <a:buNone/>
              <a:defRPr sz="1764">
                <a:solidFill>
                  <a:schemeClr val="tx1">
                    <a:tint val="82000"/>
                  </a:schemeClr>
                </a:solidFill>
              </a:defRPr>
            </a:lvl4pPr>
            <a:lvl5pPr marL="2016801" indent="0">
              <a:buNone/>
              <a:defRPr sz="1764">
                <a:solidFill>
                  <a:schemeClr val="tx1">
                    <a:tint val="82000"/>
                  </a:schemeClr>
                </a:solidFill>
              </a:defRPr>
            </a:lvl5pPr>
            <a:lvl6pPr marL="2521001" indent="0">
              <a:buNone/>
              <a:defRPr sz="1764">
                <a:solidFill>
                  <a:schemeClr val="tx1">
                    <a:tint val="82000"/>
                  </a:schemeClr>
                </a:solidFill>
              </a:defRPr>
            </a:lvl6pPr>
            <a:lvl7pPr marL="3025201" indent="0">
              <a:buNone/>
              <a:defRPr sz="1764">
                <a:solidFill>
                  <a:schemeClr val="tx1">
                    <a:tint val="82000"/>
                  </a:schemeClr>
                </a:solidFill>
              </a:defRPr>
            </a:lvl7pPr>
            <a:lvl8pPr marL="3529401" indent="0">
              <a:buNone/>
              <a:defRPr sz="1764">
                <a:solidFill>
                  <a:schemeClr val="tx1">
                    <a:tint val="82000"/>
                  </a:schemeClr>
                </a:solidFill>
              </a:defRPr>
            </a:lvl8pPr>
            <a:lvl9pPr marL="4033601" indent="0">
              <a:buNone/>
              <a:defRPr sz="1764">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3D4D83-78D3-4658-A5CD-EFAF8426AC81}" type="datetimeFigureOut">
              <a:rPr lang="en-US" smtClean="0"/>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D8545-6C52-41A7-BF25-802BED160C2B}" type="slidenum">
              <a:rPr lang="en-US" smtClean="0"/>
              <a:t>‹#›</a:t>
            </a:fld>
            <a:endParaRPr lang="en-US"/>
          </a:p>
        </p:txBody>
      </p:sp>
    </p:spTree>
    <p:extLst>
      <p:ext uri="{BB962C8B-B14F-4D97-AF65-F5344CB8AC3E}">
        <p14:creationId xmlns:p14="http://schemas.microsoft.com/office/powerpoint/2010/main" val="162417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4844" y="2013259"/>
            <a:ext cx="4542671"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1123" y="2013259"/>
            <a:ext cx="4542671"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3D4D83-78D3-4658-A5CD-EFAF8426AC81}" type="datetimeFigureOut">
              <a:rPr lang="en-US" smtClean="0"/>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D8545-6C52-41A7-BF25-802BED160C2B}" type="slidenum">
              <a:rPr lang="en-US" smtClean="0"/>
              <a:t>‹#›</a:t>
            </a:fld>
            <a:endParaRPr lang="en-US"/>
          </a:p>
        </p:txBody>
      </p:sp>
    </p:spTree>
    <p:extLst>
      <p:ext uri="{BB962C8B-B14F-4D97-AF65-F5344CB8AC3E}">
        <p14:creationId xmlns:p14="http://schemas.microsoft.com/office/powerpoint/2010/main" val="683368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236" y="402654"/>
            <a:ext cx="9218950" cy="1461801"/>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237" y="1853949"/>
            <a:ext cx="4521794" cy="908592"/>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Click to edit Master text styles</a:t>
            </a:r>
          </a:p>
        </p:txBody>
      </p:sp>
      <p:sp>
        <p:nvSpPr>
          <p:cNvPr id="4" name="Content Placeholder 3"/>
          <p:cNvSpPr>
            <a:spLocks noGrp="1"/>
          </p:cNvSpPr>
          <p:nvPr>
            <p:ph sz="half" idx="2"/>
          </p:nvPr>
        </p:nvSpPr>
        <p:spPr>
          <a:xfrm>
            <a:off x="736237" y="2762541"/>
            <a:ext cx="4521794"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1124" y="1853949"/>
            <a:ext cx="4544063" cy="908592"/>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1124" y="2762541"/>
            <a:ext cx="4544063"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3D4D83-78D3-4658-A5CD-EFAF8426AC81}" type="datetimeFigureOut">
              <a:rPr lang="en-US" smtClean="0"/>
              <a:t>1/17/2026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AD8545-6C52-41A7-BF25-802BED160C2B}" type="slidenum">
              <a:rPr lang="en-US" smtClean="0"/>
              <a:t>‹#›</a:t>
            </a:fld>
            <a:endParaRPr lang="en-US"/>
          </a:p>
        </p:txBody>
      </p:sp>
    </p:spTree>
    <p:extLst>
      <p:ext uri="{BB962C8B-B14F-4D97-AF65-F5344CB8AC3E}">
        <p14:creationId xmlns:p14="http://schemas.microsoft.com/office/powerpoint/2010/main" val="174444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3D4D83-78D3-4658-A5CD-EFAF8426AC81}" type="datetimeFigureOut">
              <a:rPr lang="en-US" smtClean="0"/>
              <a:t>1/17/2026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AD8545-6C52-41A7-BF25-802BED160C2B}" type="slidenum">
              <a:rPr lang="en-US" smtClean="0"/>
              <a:t>‹#›</a:t>
            </a:fld>
            <a:endParaRPr lang="en-US"/>
          </a:p>
        </p:txBody>
      </p:sp>
    </p:spTree>
    <p:extLst>
      <p:ext uri="{BB962C8B-B14F-4D97-AF65-F5344CB8AC3E}">
        <p14:creationId xmlns:p14="http://schemas.microsoft.com/office/powerpoint/2010/main" val="1306001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D4D83-78D3-4658-A5CD-EFAF8426AC81}" type="datetimeFigureOut">
              <a:rPr lang="en-US" smtClean="0"/>
              <a:t>1/17/2026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AD8545-6C52-41A7-BF25-802BED160C2B}" type="slidenum">
              <a:rPr lang="en-US" smtClean="0"/>
              <a:t>‹#›</a:t>
            </a:fld>
            <a:endParaRPr lang="en-US"/>
          </a:p>
        </p:txBody>
      </p:sp>
    </p:spTree>
    <p:extLst>
      <p:ext uri="{BB962C8B-B14F-4D97-AF65-F5344CB8AC3E}">
        <p14:creationId xmlns:p14="http://schemas.microsoft.com/office/powerpoint/2010/main" val="2550026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236" y="504190"/>
            <a:ext cx="3447364" cy="1764665"/>
          </a:xfrm>
        </p:spPr>
        <p:txBody>
          <a:bodyPr anchor="b"/>
          <a:lstStyle>
            <a:lvl1pPr>
              <a:defRPr sz="3529"/>
            </a:lvl1pPr>
          </a:lstStyle>
          <a:p>
            <a:r>
              <a:rPr lang="en-US"/>
              <a:t>Click to edit Master title style</a:t>
            </a:r>
            <a:endParaRPr lang="en-US" dirty="0"/>
          </a:p>
        </p:txBody>
      </p:sp>
      <p:sp>
        <p:nvSpPr>
          <p:cNvPr id="3" name="Content Placeholder 2"/>
          <p:cNvSpPr>
            <a:spLocks noGrp="1"/>
          </p:cNvSpPr>
          <p:nvPr>
            <p:ph idx="1"/>
          </p:nvPr>
        </p:nvSpPr>
        <p:spPr>
          <a:xfrm>
            <a:off x="4544063" y="1088912"/>
            <a:ext cx="5411123" cy="5374525"/>
          </a:xfrm>
        </p:spPr>
        <p:txBody>
          <a:bodyPr/>
          <a:lstStyle>
            <a:lvl1pPr>
              <a:defRPr sz="3529"/>
            </a:lvl1pPr>
            <a:lvl2pPr>
              <a:defRPr sz="3088"/>
            </a:lvl2pPr>
            <a:lvl3pPr>
              <a:defRPr sz="2647"/>
            </a:lvl3pPr>
            <a:lvl4pPr>
              <a:defRPr sz="2206"/>
            </a:lvl4pPr>
            <a:lvl5pPr>
              <a:defRPr sz="2206"/>
            </a:lvl5pPr>
            <a:lvl6pPr>
              <a:defRPr sz="2206"/>
            </a:lvl6pPr>
            <a:lvl7pPr>
              <a:defRPr sz="2206"/>
            </a:lvl7pPr>
            <a:lvl8pPr>
              <a:defRPr sz="2206"/>
            </a:lvl8pPr>
            <a:lvl9pPr>
              <a:defRPr sz="22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236" y="2268855"/>
            <a:ext cx="3447364" cy="4203335"/>
          </a:xfrm>
        </p:spPr>
        <p:txBody>
          <a:bodyPr/>
          <a:lstStyle>
            <a:lvl1pPr marL="0" indent="0">
              <a:buNone/>
              <a:defRPr sz="1764"/>
            </a:lvl1pPr>
            <a:lvl2pPr marL="504200" indent="0">
              <a:buNone/>
              <a:defRPr sz="1544"/>
            </a:lvl2pPr>
            <a:lvl3pPr marL="1008400" indent="0">
              <a:buNone/>
              <a:defRPr sz="1323"/>
            </a:lvl3pPr>
            <a:lvl4pPr marL="1512600" indent="0">
              <a:buNone/>
              <a:defRPr sz="1103"/>
            </a:lvl4pPr>
            <a:lvl5pPr marL="2016801" indent="0">
              <a:buNone/>
              <a:defRPr sz="1103"/>
            </a:lvl5pPr>
            <a:lvl6pPr marL="2521001" indent="0">
              <a:buNone/>
              <a:defRPr sz="1103"/>
            </a:lvl6pPr>
            <a:lvl7pPr marL="3025201" indent="0">
              <a:buNone/>
              <a:defRPr sz="1103"/>
            </a:lvl7pPr>
            <a:lvl8pPr marL="3529401" indent="0">
              <a:buNone/>
              <a:defRPr sz="1103"/>
            </a:lvl8pPr>
            <a:lvl9pPr marL="4033601" indent="0">
              <a:buNone/>
              <a:defRPr sz="1103"/>
            </a:lvl9pPr>
          </a:lstStyle>
          <a:p>
            <a:pPr lvl="0"/>
            <a:r>
              <a:rPr lang="en-US"/>
              <a:t>Click to edit Master text styles</a:t>
            </a:r>
          </a:p>
        </p:txBody>
      </p:sp>
      <p:sp>
        <p:nvSpPr>
          <p:cNvPr id="5" name="Date Placeholder 4"/>
          <p:cNvSpPr>
            <a:spLocks noGrp="1"/>
          </p:cNvSpPr>
          <p:nvPr>
            <p:ph type="dt" sz="half" idx="10"/>
          </p:nvPr>
        </p:nvSpPr>
        <p:spPr/>
        <p:txBody>
          <a:bodyPr/>
          <a:lstStyle/>
          <a:p>
            <a:fld id="{0A3D4D83-78D3-4658-A5CD-EFAF8426AC81}" type="datetimeFigureOut">
              <a:rPr lang="en-US" smtClean="0"/>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D8545-6C52-41A7-BF25-802BED160C2B}" type="slidenum">
              <a:rPr lang="en-US" smtClean="0"/>
              <a:t>‹#›</a:t>
            </a:fld>
            <a:endParaRPr lang="en-US"/>
          </a:p>
        </p:txBody>
      </p:sp>
    </p:spTree>
    <p:extLst>
      <p:ext uri="{BB962C8B-B14F-4D97-AF65-F5344CB8AC3E}">
        <p14:creationId xmlns:p14="http://schemas.microsoft.com/office/powerpoint/2010/main" val="362501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236" y="504190"/>
            <a:ext cx="3447364" cy="1764665"/>
          </a:xfrm>
        </p:spPr>
        <p:txBody>
          <a:bodyPr anchor="b"/>
          <a:lstStyle>
            <a:lvl1pPr>
              <a:defRPr sz="3529"/>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4063" y="1088912"/>
            <a:ext cx="5411123" cy="5374525"/>
          </a:xfrm>
        </p:spPr>
        <p:txBody>
          <a:bodyPr anchor="t"/>
          <a:lstStyle>
            <a:lvl1pPr marL="0" indent="0">
              <a:buNone/>
              <a:defRPr sz="3529"/>
            </a:lvl1pPr>
            <a:lvl2pPr marL="504200" indent="0">
              <a:buNone/>
              <a:defRPr sz="3088"/>
            </a:lvl2pPr>
            <a:lvl3pPr marL="1008400" indent="0">
              <a:buNone/>
              <a:defRPr sz="2647"/>
            </a:lvl3pPr>
            <a:lvl4pPr marL="1512600" indent="0">
              <a:buNone/>
              <a:defRPr sz="2206"/>
            </a:lvl4pPr>
            <a:lvl5pPr marL="2016801" indent="0">
              <a:buNone/>
              <a:defRPr sz="2206"/>
            </a:lvl5pPr>
            <a:lvl6pPr marL="2521001" indent="0">
              <a:buNone/>
              <a:defRPr sz="2206"/>
            </a:lvl6pPr>
            <a:lvl7pPr marL="3025201" indent="0">
              <a:buNone/>
              <a:defRPr sz="2206"/>
            </a:lvl7pPr>
            <a:lvl8pPr marL="3529401" indent="0">
              <a:buNone/>
              <a:defRPr sz="2206"/>
            </a:lvl8pPr>
            <a:lvl9pPr marL="4033601" indent="0">
              <a:buNone/>
              <a:defRPr sz="2206"/>
            </a:lvl9pPr>
          </a:lstStyle>
          <a:p>
            <a:r>
              <a:rPr lang="en-US"/>
              <a:t>Click icon to add picture</a:t>
            </a:r>
            <a:endParaRPr lang="en-US" dirty="0"/>
          </a:p>
        </p:txBody>
      </p:sp>
      <p:sp>
        <p:nvSpPr>
          <p:cNvPr id="4" name="Text Placeholder 3"/>
          <p:cNvSpPr>
            <a:spLocks noGrp="1"/>
          </p:cNvSpPr>
          <p:nvPr>
            <p:ph type="body" sz="half" idx="2"/>
          </p:nvPr>
        </p:nvSpPr>
        <p:spPr>
          <a:xfrm>
            <a:off x="736236" y="2268855"/>
            <a:ext cx="3447364" cy="4203335"/>
          </a:xfrm>
        </p:spPr>
        <p:txBody>
          <a:bodyPr/>
          <a:lstStyle>
            <a:lvl1pPr marL="0" indent="0">
              <a:buNone/>
              <a:defRPr sz="1764"/>
            </a:lvl1pPr>
            <a:lvl2pPr marL="504200" indent="0">
              <a:buNone/>
              <a:defRPr sz="1544"/>
            </a:lvl2pPr>
            <a:lvl3pPr marL="1008400" indent="0">
              <a:buNone/>
              <a:defRPr sz="1323"/>
            </a:lvl3pPr>
            <a:lvl4pPr marL="1512600" indent="0">
              <a:buNone/>
              <a:defRPr sz="1103"/>
            </a:lvl4pPr>
            <a:lvl5pPr marL="2016801" indent="0">
              <a:buNone/>
              <a:defRPr sz="1103"/>
            </a:lvl5pPr>
            <a:lvl6pPr marL="2521001" indent="0">
              <a:buNone/>
              <a:defRPr sz="1103"/>
            </a:lvl6pPr>
            <a:lvl7pPr marL="3025201" indent="0">
              <a:buNone/>
              <a:defRPr sz="1103"/>
            </a:lvl7pPr>
            <a:lvl8pPr marL="3529401" indent="0">
              <a:buNone/>
              <a:defRPr sz="1103"/>
            </a:lvl8pPr>
            <a:lvl9pPr marL="4033601" indent="0">
              <a:buNone/>
              <a:defRPr sz="1103"/>
            </a:lvl9pPr>
          </a:lstStyle>
          <a:p>
            <a:pPr lvl="0"/>
            <a:r>
              <a:rPr lang="en-US"/>
              <a:t>Click to edit Master text styles</a:t>
            </a:r>
          </a:p>
        </p:txBody>
      </p:sp>
      <p:sp>
        <p:nvSpPr>
          <p:cNvPr id="5" name="Date Placeholder 4"/>
          <p:cNvSpPr>
            <a:spLocks noGrp="1"/>
          </p:cNvSpPr>
          <p:nvPr>
            <p:ph type="dt" sz="half" idx="10"/>
          </p:nvPr>
        </p:nvSpPr>
        <p:spPr/>
        <p:txBody>
          <a:bodyPr/>
          <a:lstStyle/>
          <a:p>
            <a:fld id="{0A3D4D83-78D3-4658-A5CD-EFAF8426AC81}" type="datetimeFigureOut">
              <a:rPr lang="en-US" smtClean="0"/>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D8545-6C52-41A7-BF25-802BED160C2B}" type="slidenum">
              <a:rPr lang="en-US" smtClean="0"/>
              <a:t>‹#›</a:t>
            </a:fld>
            <a:endParaRPr lang="en-US"/>
          </a:p>
        </p:txBody>
      </p:sp>
    </p:spTree>
    <p:extLst>
      <p:ext uri="{BB962C8B-B14F-4D97-AF65-F5344CB8AC3E}">
        <p14:creationId xmlns:p14="http://schemas.microsoft.com/office/powerpoint/2010/main" val="3433307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844" y="402654"/>
            <a:ext cx="9218950" cy="14618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4844" y="2013259"/>
            <a:ext cx="9218950" cy="47985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4844" y="7009643"/>
            <a:ext cx="2404944" cy="402652"/>
          </a:xfrm>
          <a:prstGeom prst="rect">
            <a:avLst/>
          </a:prstGeom>
        </p:spPr>
        <p:txBody>
          <a:bodyPr vert="horz" lIns="91440" tIns="45720" rIns="91440" bIns="45720" rtlCol="0" anchor="ctr"/>
          <a:lstStyle>
            <a:lvl1pPr algn="l">
              <a:defRPr sz="1323">
                <a:solidFill>
                  <a:schemeClr val="tx1">
                    <a:tint val="82000"/>
                  </a:schemeClr>
                </a:solidFill>
              </a:defRPr>
            </a:lvl1pPr>
          </a:lstStyle>
          <a:p>
            <a:fld id="{0A3D4D83-78D3-4658-A5CD-EFAF8426AC81}" type="datetimeFigureOut">
              <a:rPr lang="en-US" smtClean="0"/>
              <a:t>1/17/2026</a:t>
            </a:fld>
            <a:endParaRPr lang="en-US"/>
          </a:p>
        </p:txBody>
      </p:sp>
      <p:sp>
        <p:nvSpPr>
          <p:cNvPr id="5" name="Footer Placeholder 4"/>
          <p:cNvSpPr>
            <a:spLocks noGrp="1"/>
          </p:cNvSpPr>
          <p:nvPr>
            <p:ph type="ftr" sz="quarter" idx="3"/>
          </p:nvPr>
        </p:nvSpPr>
        <p:spPr>
          <a:xfrm>
            <a:off x="3540612" y="7009643"/>
            <a:ext cx="3607415" cy="402652"/>
          </a:xfrm>
          <a:prstGeom prst="rect">
            <a:avLst/>
          </a:prstGeom>
        </p:spPr>
        <p:txBody>
          <a:bodyPr vert="horz" lIns="91440" tIns="45720" rIns="91440" bIns="45720" rtlCol="0" anchor="ctr"/>
          <a:lstStyle>
            <a:lvl1pPr algn="ctr">
              <a:defRPr sz="1323">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7548850" y="7009643"/>
            <a:ext cx="2404944" cy="402652"/>
          </a:xfrm>
          <a:prstGeom prst="rect">
            <a:avLst/>
          </a:prstGeom>
        </p:spPr>
        <p:txBody>
          <a:bodyPr vert="horz" lIns="91440" tIns="45720" rIns="91440" bIns="45720" rtlCol="0" anchor="ctr"/>
          <a:lstStyle>
            <a:lvl1pPr algn="r">
              <a:defRPr sz="1323">
                <a:solidFill>
                  <a:schemeClr val="tx1">
                    <a:tint val="82000"/>
                  </a:schemeClr>
                </a:solidFill>
              </a:defRPr>
            </a:lvl1pPr>
          </a:lstStyle>
          <a:p>
            <a:fld id="{29AD8545-6C52-41A7-BF25-802BED160C2B}" type="slidenum">
              <a:rPr lang="en-US" smtClean="0"/>
              <a:t>‹#›</a:t>
            </a:fld>
            <a:endParaRPr lang="en-US"/>
          </a:p>
        </p:txBody>
      </p:sp>
    </p:spTree>
    <p:extLst>
      <p:ext uri="{BB962C8B-B14F-4D97-AF65-F5344CB8AC3E}">
        <p14:creationId xmlns:p14="http://schemas.microsoft.com/office/powerpoint/2010/main" val="2322343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8400" rtl="0" eaLnBrk="1" latinLnBrk="0" hangingPunct="1">
        <a:lnSpc>
          <a:spcPct val="90000"/>
        </a:lnSpc>
        <a:spcBef>
          <a:spcPct val="0"/>
        </a:spcBef>
        <a:buNone/>
        <a:defRPr sz="4852" kern="1200">
          <a:solidFill>
            <a:schemeClr val="tx1"/>
          </a:solidFill>
          <a:latin typeface="+mj-lt"/>
          <a:ea typeface="+mj-ea"/>
          <a:cs typeface="+mj-cs"/>
        </a:defRPr>
      </a:lvl1pPr>
    </p:titleStyle>
    <p:bodyStyle>
      <a:lvl1pPr marL="252100" indent="-252100" algn="l" defTabSz="1008400"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forms.gle/fDc2CV3Tts4q8NCe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Recycling arrows chat icon">
            <a:extLst>
              <a:ext uri="{FF2B5EF4-FFF2-40B4-BE49-F238E27FC236}">
                <a16:creationId xmlns:a16="http://schemas.microsoft.com/office/drawing/2014/main" id="{7DBE78B8-D155-9C1A-E06A-98098A6B5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967" y="-130628"/>
            <a:ext cx="12518572" cy="7824106"/>
          </a:xfrm>
          <a:prstGeom prst="rect">
            <a:avLst/>
          </a:prstGeom>
        </p:spPr>
      </p:pic>
      <p:sp>
        <p:nvSpPr>
          <p:cNvPr id="39" name="Rectangle 38">
            <a:extLst>
              <a:ext uri="{FF2B5EF4-FFF2-40B4-BE49-F238E27FC236}">
                <a16:creationId xmlns:a16="http://schemas.microsoft.com/office/drawing/2014/main" id="{FA646C64-6F86-0644-A710-A8AEC5603C20}"/>
              </a:ext>
            </a:extLst>
          </p:cNvPr>
          <p:cNvSpPr/>
          <p:nvPr/>
        </p:nvSpPr>
        <p:spPr>
          <a:xfrm>
            <a:off x="-211639" y="-2"/>
            <a:ext cx="11010268" cy="7562850"/>
          </a:xfrm>
          <a:prstGeom prst="rect">
            <a:avLst/>
          </a:prstGeom>
          <a:solidFill>
            <a:srgbClr val="FFFFFF">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AD04FB5A-60CD-0567-70FF-E47C1785D85E}"/>
              </a:ext>
            </a:extLst>
          </p:cNvPr>
          <p:cNvPicPr>
            <a:picLocks noChangeAspect="1"/>
          </p:cNvPicPr>
          <p:nvPr/>
        </p:nvPicPr>
        <p:blipFill>
          <a:blip r:embed="rId3">
            <a:duotone>
              <a:prstClr val="black"/>
              <a:schemeClr val="accent6">
                <a:tint val="45000"/>
                <a:satMod val="400000"/>
              </a:schemeClr>
            </a:duotone>
          </a:blip>
          <a:srcRect b="8100"/>
          <a:stretch>
            <a:fillRect/>
          </a:stretch>
        </p:blipFill>
        <p:spPr>
          <a:xfrm>
            <a:off x="-1" y="-2"/>
            <a:ext cx="3562879" cy="3274275"/>
          </a:xfrm>
          <a:prstGeom prst="rect">
            <a:avLst/>
          </a:prstGeom>
        </p:spPr>
      </p:pic>
      <p:sp>
        <p:nvSpPr>
          <p:cNvPr id="4" name="Rectangle 3">
            <a:extLst>
              <a:ext uri="{FF2B5EF4-FFF2-40B4-BE49-F238E27FC236}">
                <a16:creationId xmlns:a16="http://schemas.microsoft.com/office/drawing/2014/main" id="{A193723F-471C-5449-546B-EDEA10ED1C0E}"/>
              </a:ext>
            </a:extLst>
          </p:cNvPr>
          <p:cNvSpPr/>
          <p:nvPr/>
        </p:nvSpPr>
        <p:spPr>
          <a:xfrm>
            <a:off x="1" y="0"/>
            <a:ext cx="3562879" cy="7562850"/>
          </a:xfrm>
          <a:prstGeom prst="rect">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D71FED5-5D07-CBA9-4925-F4FE11E824F6}"/>
              </a:ext>
            </a:extLst>
          </p:cNvPr>
          <p:cNvSpPr/>
          <p:nvPr/>
        </p:nvSpPr>
        <p:spPr>
          <a:xfrm>
            <a:off x="3562880" y="0"/>
            <a:ext cx="3562879" cy="7562850"/>
          </a:xfrm>
          <a:prstGeom prst="rect">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B1AB7F2-1B1E-B260-6F87-1F5BF673BD44}"/>
              </a:ext>
            </a:extLst>
          </p:cNvPr>
          <p:cNvSpPr/>
          <p:nvPr/>
        </p:nvSpPr>
        <p:spPr>
          <a:xfrm>
            <a:off x="7125760" y="0"/>
            <a:ext cx="3562879" cy="7562850"/>
          </a:xfrm>
          <a:prstGeom prst="rect">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E503CFB-B058-3A64-187E-2F8B6E5A5A00}"/>
              </a:ext>
            </a:extLst>
          </p:cNvPr>
          <p:cNvSpPr txBox="1"/>
          <p:nvPr/>
        </p:nvSpPr>
        <p:spPr>
          <a:xfrm>
            <a:off x="188308" y="2606331"/>
            <a:ext cx="3186264" cy="707886"/>
          </a:xfrm>
          <a:prstGeom prst="rect">
            <a:avLst/>
          </a:prstGeom>
          <a:noFill/>
        </p:spPr>
        <p:txBody>
          <a:bodyPr wrap="square" rtlCol="0">
            <a:spAutoFit/>
          </a:bodyPr>
          <a:lstStyle/>
          <a:p>
            <a:pPr algn="ctr"/>
            <a:r>
              <a:rPr lang="en-US"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Three-Day</a:t>
            </a:r>
          </a:p>
          <a:p>
            <a:pPr algn="ctr"/>
            <a:r>
              <a:rPr lang="en-US"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INDO-US Workshop on</a:t>
            </a:r>
          </a:p>
        </p:txBody>
      </p:sp>
      <p:sp>
        <p:nvSpPr>
          <p:cNvPr id="9" name="TextBox 8">
            <a:extLst>
              <a:ext uri="{FF2B5EF4-FFF2-40B4-BE49-F238E27FC236}">
                <a16:creationId xmlns:a16="http://schemas.microsoft.com/office/drawing/2014/main" id="{3A5B98F8-F367-C22E-298F-E5C751408742}"/>
              </a:ext>
            </a:extLst>
          </p:cNvPr>
          <p:cNvSpPr txBox="1"/>
          <p:nvPr/>
        </p:nvSpPr>
        <p:spPr>
          <a:xfrm>
            <a:off x="-1" y="3274273"/>
            <a:ext cx="3562878" cy="1200329"/>
          </a:xfrm>
          <a:prstGeom prst="rect">
            <a:avLst/>
          </a:prstGeom>
          <a:noFill/>
        </p:spPr>
        <p:txBody>
          <a:bodyPr wrap="square" rtlCol="0">
            <a:spAutoFit/>
          </a:bodyPr>
          <a:lstStyle/>
          <a:p>
            <a:pPr algn="ctr"/>
            <a:r>
              <a:rPr lang="en-US" sz="2400" dirty="0">
                <a:latin typeface="Congenial Black" panose="02000503040000020004" pitchFamily="2" charset="0"/>
                <a:ea typeface="ADLaM Display" panose="02010000000000000000" pitchFamily="2" charset="0"/>
                <a:cs typeface="ADLaM Display" panose="02010000000000000000" pitchFamily="2" charset="0"/>
              </a:rPr>
              <a:t>Hazardous Materials Management using </a:t>
            </a:r>
          </a:p>
          <a:p>
            <a:pPr algn="ctr"/>
            <a:r>
              <a:rPr lang="en-US" sz="2400" dirty="0">
                <a:latin typeface="Congenial Black" panose="02000503040000020004" pitchFamily="2" charset="0"/>
                <a:ea typeface="ADLaM Display" panose="02010000000000000000" pitchFamily="2" charset="0"/>
                <a:cs typeface="ADLaM Display" panose="02010000000000000000" pitchFamily="2" charset="0"/>
              </a:rPr>
              <a:t>AI Tools</a:t>
            </a:r>
          </a:p>
        </p:txBody>
      </p:sp>
      <p:sp>
        <p:nvSpPr>
          <p:cNvPr id="10" name="TextBox 9">
            <a:extLst>
              <a:ext uri="{FF2B5EF4-FFF2-40B4-BE49-F238E27FC236}">
                <a16:creationId xmlns:a16="http://schemas.microsoft.com/office/drawing/2014/main" id="{3C08D1C5-5C26-4F76-6385-CE5F0F87F29A}"/>
              </a:ext>
            </a:extLst>
          </p:cNvPr>
          <p:cNvSpPr txBox="1"/>
          <p:nvPr/>
        </p:nvSpPr>
        <p:spPr>
          <a:xfrm>
            <a:off x="188305" y="5390091"/>
            <a:ext cx="3186264" cy="307777"/>
          </a:xfrm>
          <a:prstGeom prst="rect">
            <a:avLst/>
          </a:prstGeom>
          <a:noFill/>
        </p:spPr>
        <p:txBody>
          <a:bodyPr wrap="square" rtlCol="0">
            <a:spAutoFit/>
          </a:bodyPr>
          <a:lstStyle/>
          <a:p>
            <a:pPr algn="ctr"/>
            <a:r>
              <a:rPr lang="en-US" sz="1400" b="1" dirty="0">
                <a:latin typeface="Narkisim" panose="020E0502050101010101" pitchFamily="34" charset="-79"/>
                <a:ea typeface="ADLaM Display" panose="02010000000000000000" pitchFamily="2" charset="0"/>
                <a:cs typeface="Narkisim" panose="020E0502050101010101" pitchFamily="34" charset="-79"/>
              </a:rPr>
              <a:t>10 – 12 February 2026</a:t>
            </a:r>
          </a:p>
        </p:txBody>
      </p:sp>
      <p:sp>
        <p:nvSpPr>
          <p:cNvPr id="11" name="TextBox 10">
            <a:extLst>
              <a:ext uri="{FF2B5EF4-FFF2-40B4-BE49-F238E27FC236}">
                <a16:creationId xmlns:a16="http://schemas.microsoft.com/office/drawing/2014/main" id="{AA5B29ED-A03A-8D75-EE51-ECF29A375FD6}"/>
              </a:ext>
            </a:extLst>
          </p:cNvPr>
          <p:cNvSpPr txBox="1"/>
          <p:nvPr/>
        </p:nvSpPr>
        <p:spPr>
          <a:xfrm>
            <a:off x="29498" y="4320960"/>
            <a:ext cx="3503884" cy="461665"/>
          </a:xfrm>
          <a:prstGeom prst="rect">
            <a:avLst/>
          </a:prstGeom>
          <a:noFill/>
        </p:spPr>
        <p:txBody>
          <a:bodyPr wrap="square" rtlCol="0">
            <a:spAutoFit/>
          </a:bodyPr>
          <a:lstStyle/>
          <a:p>
            <a:pPr algn="ctr"/>
            <a:r>
              <a:rPr lang="en-US" sz="2400" b="1" dirty="0" err="1">
                <a:latin typeface="Edwardian Script ITC" panose="030303020407070D0804" pitchFamily="66" charset="0"/>
                <a:ea typeface="ADLaM Display" panose="02010000000000000000" pitchFamily="2" charset="0"/>
                <a:cs typeface="ADLaM Display" panose="02010000000000000000" pitchFamily="2" charset="0"/>
              </a:rPr>
              <a:t>Organised</a:t>
            </a:r>
            <a:r>
              <a:rPr lang="en-US" sz="2400" b="1" dirty="0">
                <a:latin typeface="Edwardian Script ITC" panose="030303020407070D0804" pitchFamily="66" charset="0"/>
                <a:ea typeface="ADLaM Display" panose="02010000000000000000" pitchFamily="2" charset="0"/>
                <a:cs typeface="ADLaM Display" panose="02010000000000000000" pitchFamily="2" charset="0"/>
              </a:rPr>
              <a:t> by</a:t>
            </a:r>
          </a:p>
        </p:txBody>
      </p:sp>
      <p:sp>
        <p:nvSpPr>
          <p:cNvPr id="12" name="TextBox 11">
            <a:extLst>
              <a:ext uri="{FF2B5EF4-FFF2-40B4-BE49-F238E27FC236}">
                <a16:creationId xmlns:a16="http://schemas.microsoft.com/office/drawing/2014/main" id="{2A2E68BD-C069-0F80-17E6-BD50E581AF9C}"/>
              </a:ext>
            </a:extLst>
          </p:cNvPr>
          <p:cNvSpPr txBox="1"/>
          <p:nvPr/>
        </p:nvSpPr>
        <p:spPr>
          <a:xfrm>
            <a:off x="2" y="4760180"/>
            <a:ext cx="3562876" cy="677108"/>
          </a:xfrm>
          <a:prstGeom prst="rect">
            <a:avLst/>
          </a:prstGeom>
          <a:noFill/>
        </p:spPr>
        <p:txBody>
          <a:bodyPr wrap="square" rtlCol="0">
            <a:spAutoFit/>
          </a:bodyPr>
          <a:lstStyle/>
          <a:p>
            <a:pPr algn="ctr"/>
            <a:r>
              <a:rPr lang="en-US" sz="2200" b="1" dirty="0">
                <a:latin typeface="Narkisim" panose="020E0502050101010101" pitchFamily="34" charset="-79"/>
                <a:ea typeface="ADLaM Display" panose="02010000000000000000" pitchFamily="2" charset="0"/>
                <a:cs typeface="Narkisim" panose="020E0502050101010101" pitchFamily="34" charset="-79"/>
              </a:rPr>
              <a:t>Ghousia College of Engineering</a:t>
            </a:r>
          </a:p>
          <a:p>
            <a:pPr algn="ctr"/>
            <a:r>
              <a:rPr lang="en-US" sz="1600" b="1" dirty="0" err="1">
                <a:latin typeface="Narkisim" panose="020E0502050101010101" pitchFamily="34" charset="-79"/>
                <a:ea typeface="ADLaM Display" panose="02010000000000000000" pitchFamily="2" charset="0"/>
                <a:cs typeface="Narkisim" panose="020E0502050101010101" pitchFamily="34" charset="-79"/>
              </a:rPr>
              <a:t>Ramanagara</a:t>
            </a:r>
            <a:r>
              <a:rPr lang="en-US" sz="1600" b="1" dirty="0">
                <a:latin typeface="Narkisim" panose="020E0502050101010101" pitchFamily="34" charset="-79"/>
                <a:ea typeface="ADLaM Display" panose="02010000000000000000" pitchFamily="2" charset="0"/>
                <a:cs typeface="Narkisim" panose="020E0502050101010101" pitchFamily="34" charset="-79"/>
              </a:rPr>
              <a:t>, Bengaluru South</a:t>
            </a:r>
          </a:p>
        </p:txBody>
      </p:sp>
      <p:pic>
        <p:nvPicPr>
          <p:cNvPr id="13" name="Picture 12">
            <a:extLst>
              <a:ext uri="{FF2B5EF4-FFF2-40B4-BE49-F238E27FC236}">
                <a16:creationId xmlns:a16="http://schemas.microsoft.com/office/drawing/2014/main" id="{1E3D6E2E-73BC-D7B7-C64D-981970F87650}"/>
              </a:ext>
            </a:extLst>
          </p:cNvPr>
          <p:cNvPicPr>
            <a:picLocks noChangeAspect="1"/>
          </p:cNvPicPr>
          <p:nvPr/>
        </p:nvPicPr>
        <p:blipFill>
          <a:blip r:embed="rId4"/>
          <a:srcRect l="7029" t="8139" r="5482" b="5779"/>
          <a:stretch/>
        </p:blipFill>
        <p:spPr>
          <a:xfrm>
            <a:off x="43311" y="7035800"/>
            <a:ext cx="476028" cy="468371"/>
          </a:xfrm>
          <a:prstGeom prst="ellipse">
            <a:avLst/>
          </a:prstGeom>
        </p:spPr>
      </p:pic>
      <p:sp>
        <p:nvSpPr>
          <p:cNvPr id="16" name="object 8">
            <a:extLst>
              <a:ext uri="{FF2B5EF4-FFF2-40B4-BE49-F238E27FC236}">
                <a16:creationId xmlns:a16="http://schemas.microsoft.com/office/drawing/2014/main" id="{288C95DF-D6D5-27CE-D656-305C3254B897}"/>
              </a:ext>
            </a:extLst>
          </p:cNvPr>
          <p:cNvSpPr/>
          <p:nvPr/>
        </p:nvSpPr>
        <p:spPr>
          <a:xfrm>
            <a:off x="814527" y="5988393"/>
            <a:ext cx="739357" cy="677743"/>
          </a:xfrm>
          <a:prstGeom prst="rect">
            <a:avLst/>
          </a:prstGeom>
          <a:blipFill>
            <a:blip r:embed="rId5" cstate="print"/>
            <a:stretch>
              <a:fillRect/>
            </a:stretch>
          </a:blipFill>
        </p:spPr>
        <p:txBody>
          <a:bodyPr wrap="square" lIns="0" tIns="0" rIns="0" bIns="0" rtlCol="0"/>
          <a:lstStyle/>
          <a:p>
            <a:endParaRPr/>
          </a:p>
        </p:txBody>
      </p:sp>
      <p:sp>
        <p:nvSpPr>
          <p:cNvPr id="17" name="object 9">
            <a:extLst>
              <a:ext uri="{FF2B5EF4-FFF2-40B4-BE49-F238E27FC236}">
                <a16:creationId xmlns:a16="http://schemas.microsoft.com/office/drawing/2014/main" id="{0C894471-C9D4-A1DB-90CE-05ABF7CC9F22}"/>
              </a:ext>
            </a:extLst>
          </p:cNvPr>
          <p:cNvSpPr/>
          <p:nvPr/>
        </p:nvSpPr>
        <p:spPr>
          <a:xfrm>
            <a:off x="2290951" y="6159138"/>
            <a:ext cx="1228742" cy="517364"/>
          </a:xfrm>
          <a:prstGeom prst="rect">
            <a:avLst/>
          </a:prstGeom>
          <a:blipFill>
            <a:blip r:embed="rId6" cstate="print"/>
            <a:stretch>
              <a:fillRect/>
            </a:stretch>
          </a:blipFill>
        </p:spPr>
        <p:txBody>
          <a:bodyPr wrap="square" lIns="0" tIns="0" rIns="0" bIns="0" rtlCol="0"/>
          <a:lstStyle/>
          <a:p>
            <a:endParaRPr/>
          </a:p>
        </p:txBody>
      </p:sp>
      <p:sp>
        <p:nvSpPr>
          <p:cNvPr id="18" name="object 5">
            <a:extLst>
              <a:ext uri="{FF2B5EF4-FFF2-40B4-BE49-F238E27FC236}">
                <a16:creationId xmlns:a16="http://schemas.microsoft.com/office/drawing/2014/main" id="{A553CE0F-540D-DA34-6B4A-1F17C4388551}"/>
              </a:ext>
            </a:extLst>
          </p:cNvPr>
          <p:cNvSpPr/>
          <p:nvPr/>
        </p:nvSpPr>
        <p:spPr>
          <a:xfrm>
            <a:off x="1817412" y="7003334"/>
            <a:ext cx="1797677" cy="515010"/>
          </a:xfrm>
          <a:prstGeom prst="rect">
            <a:avLst/>
          </a:prstGeom>
          <a:blipFill>
            <a:blip r:embed="rId7" cstate="print"/>
            <a:stretch>
              <a:fillRect/>
            </a:stretch>
          </a:blipFill>
        </p:spPr>
        <p:txBody>
          <a:bodyPr wrap="square" lIns="0" tIns="0" rIns="0" bIns="0" rtlCol="0"/>
          <a:lstStyle/>
          <a:p>
            <a:endParaRPr/>
          </a:p>
        </p:txBody>
      </p:sp>
      <p:sp>
        <p:nvSpPr>
          <p:cNvPr id="19" name="object 6">
            <a:extLst>
              <a:ext uri="{FF2B5EF4-FFF2-40B4-BE49-F238E27FC236}">
                <a16:creationId xmlns:a16="http://schemas.microsoft.com/office/drawing/2014/main" id="{B0636C8B-BD7D-18C8-8A26-A3AAD04214B1}"/>
              </a:ext>
            </a:extLst>
          </p:cNvPr>
          <p:cNvSpPr/>
          <p:nvPr/>
        </p:nvSpPr>
        <p:spPr>
          <a:xfrm>
            <a:off x="1480771" y="6827892"/>
            <a:ext cx="1299230" cy="515009"/>
          </a:xfrm>
          <a:prstGeom prst="rect">
            <a:avLst/>
          </a:prstGeom>
          <a:blipFill>
            <a:blip r:embed="rId8" cstate="print"/>
            <a:stretch>
              <a:fillRect/>
            </a:stretch>
          </a:blipFill>
        </p:spPr>
        <p:txBody>
          <a:bodyPr wrap="square" lIns="0" tIns="0" rIns="0" bIns="0" rtlCol="0"/>
          <a:lstStyle/>
          <a:p>
            <a:endParaRPr dirty="0"/>
          </a:p>
        </p:txBody>
      </p:sp>
      <p:sp>
        <p:nvSpPr>
          <p:cNvPr id="21" name="object 7">
            <a:extLst>
              <a:ext uri="{FF2B5EF4-FFF2-40B4-BE49-F238E27FC236}">
                <a16:creationId xmlns:a16="http://schemas.microsoft.com/office/drawing/2014/main" id="{E10A6E64-978B-9CD0-8C0A-8A8A842D285A}"/>
              </a:ext>
            </a:extLst>
          </p:cNvPr>
          <p:cNvSpPr/>
          <p:nvPr/>
        </p:nvSpPr>
        <p:spPr>
          <a:xfrm>
            <a:off x="1184206" y="7008333"/>
            <a:ext cx="485958" cy="485958"/>
          </a:xfrm>
          <a:prstGeom prst="rect">
            <a:avLst/>
          </a:prstGeom>
          <a:blipFill>
            <a:blip r:embed="rId9" cstate="print"/>
            <a:stretch>
              <a:fillRect/>
            </a:stretch>
          </a:blipFill>
        </p:spPr>
        <p:txBody>
          <a:bodyPr wrap="square" lIns="0" tIns="0" rIns="0" bIns="0" rtlCol="0"/>
          <a:lstStyle/>
          <a:p>
            <a:endParaRPr/>
          </a:p>
        </p:txBody>
      </p:sp>
      <p:sp>
        <p:nvSpPr>
          <p:cNvPr id="22" name="object 11">
            <a:extLst>
              <a:ext uri="{FF2B5EF4-FFF2-40B4-BE49-F238E27FC236}">
                <a16:creationId xmlns:a16="http://schemas.microsoft.com/office/drawing/2014/main" id="{FE1B008F-9CD4-5096-95C2-9CAF3B80AF9C}"/>
              </a:ext>
            </a:extLst>
          </p:cNvPr>
          <p:cNvSpPr/>
          <p:nvPr/>
        </p:nvSpPr>
        <p:spPr>
          <a:xfrm>
            <a:off x="606711" y="7027391"/>
            <a:ext cx="495486" cy="466900"/>
          </a:xfrm>
          <a:prstGeom prst="rect">
            <a:avLst/>
          </a:prstGeom>
          <a:blipFill>
            <a:blip r:embed="rId10" cstate="print"/>
            <a:stretch>
              <a:fillRect/>
            </a:stretch>
          </a:blipFill>
        </p:spPr>
        <p:txBody>
          <a:bodyPr wrap="square" lIns="0" tIns="0" rIns="0" bIns="0" rtlCol="0"/>
          <a:lstStyle/>
          <a:p>
            <a:endParaRPr/>
          </a:p>
        </p:txBody>
      </p:sp>
      <p:sp>
        <p:nvSpPr>
          <p:cNvPr id="26" name="object 13">
            <a:extLst>
              <a:ext uri="{FF2B5EF4-FFF2-40B4-BE49-F238E27FC236}">
                <a16:creationId xmlns:a16="http://schemas.microsoft.com/office/drawing/2014/main" id="{DF89E853-2CCB-A22E-A16E-A13BE8B92C3F}"/>
              </a:ext>
            </a:extLst>
          </p:cNvPr>
          <p:cNvSpPr/>
          <p:nvPr/>
        </p:nvSpPr>
        <p:spPr>
          <a:xfrm>
            <a:off x="-211639" y="5590544"/>
            <a:ext cx="1278365" cy="1278365"/>
          </a:xfrm>
          <a:prstGeom prst="rect">
            <a:avLst/>
          </a:prstGeom>
          <a:blipFill>
            <a:blip r:embed="rId11" cstate="print"/>
            <a:stretch>
              <a:fillRect/>
            </a:stretch>
          </a:blipFill>
        </p:spPr>
        <p:txBody>
          <a:bodyPr wrap="square" lIns="0" tIns="0" rIns="0" bIns="0" rtlCol="0"/>
          <a:lstStyle/>
          <a:p>
            <a:endParaRPr/>
          </a:p>
        </p:txBody>
      </p:sp>
      <p:sp>
        <p:nvSpPr>
          <p:cNvPr id="28" name="object 26">
            <a:extLst>
              <a:ext uri="{FF2B5EF4-FFF2-40B4-BE49-F238E27FC236}">
                <a16:creationId xmlns:a16="http://schemas.microsoft.com/office/drawing/2014/main" id="{5A4EA06A-E15B-E415-99A4-FD426BB992E5}"/>
              </a:ext>
            </a:extLst>
          </p:cNvPr>
          <p:cNvSpPr txBox="1"/>
          <p:nvPr/>
        </p:nvSpPr>
        <p:spPr>
          <a:xfrm>
            <a:off x="3643372" y="100228"/>
            <a:ext cx="3409315" cy="5161926"/>
          </a:xfrm>
          <a:prstGeom prst="rect">
            <a:avLst/>
          </a:prstGeom>
        </p:spPr>
        <p:txBody>
          <a:bodyPr vert="horz" wrap="square" lIns="0" tIns="0" rIns="0" bIns="0" rtlCol="0">
            <a:spAutoFit/>
          </a:bodyPr>
          <a:lstStyle/>
          <a:p>
            <a:pPr marL="12700" algn="just">
              <a:lnSpc>
                <a:spcPct val="100000"/>
              </a:lnSpc>
            </a:pPr>
            <a:r>
              <a:rPr lang="en-US" sz="1200" b="1" spc="-65" dirty="0">
                <a:latin typeface="Abadi" panose="020B0604020104020204" pitchFamily="34" charset="0"/>
                <a:cs typeface="Narkisim" panose="020E0502050101010101" pitchFamily="34" charset="-79"/>
              </a:rPr>
              <a:t>ABOUT THE WORKSHOP</a:t>
            </a:r>
          </a:p>
          <a:p>
            <a:pPr marL="12700" algn="just">
              <a:lnSpc>
                <a:spcPct val="100000"/>
              </a:lnSpc>
            </a:pPr>
            <a:endParaRPr sz="1200" b="1" dirty="0">
              <a:latin typeface="Abadi" panose="020B0604020104020204" pitchFamily="34" charset="0"/>
              <a:cs typeface="Narkisim" panose="020E0502050101010101" pitchFamily="34" charset="-79"/>
            </a:endParaRPr>
          </a:p>
          <a:p>
            <a:pPr marL="12700" marR="5080" algn="just">
              <a:lnSpc>
                <a:spcPct val="107200"/>
              </a:lnSpc>
              <a:spcBef>
                <a:spcPts val="215"/>
              </a:spcBef>
            </a:pPr>
            <a:r>
              <a:rPr sz="1000" dirty="0">
                <a:latin typeface="Abadi" panose="020B0604020104020204" pitchFamily="34" charset="0"/>
                <a:cs typeface="Narkisim" panose="020E0502050101010101" pitchFamily="34" charset="-79"/>
              </a:rPr>
              <a:t>Hazardous materials are getting accumulated in every industry  causing enormous problems in their handling and proper  disposal. It is needless to say that the air we breathe, water we  drink, and the soil we use for growing food are getting  contaminated with toxic materials in alarming proportions.  This workshop provides an opportunity to bring together  academic people from the </a:t>
            </a:r>
            <a:r>
              <a:rPr sz="1000" spc="-10" dirty="0">
                <a:latin typeface="Abadi" panose="020B0604020104020204" pitchFamily="34" charset="0"/>
                <a:cs typeface="Narkisim" panose="020E0502050101010101" pitchFamily="34" charset="-79"/>
              </a:rPr>
              <a:t>University, </a:t>
            </a:r>
            <a:r>
              <a:rPr sz="1000" dirty="0">
                <a:latin typeface="Abadi" panose="020B0604020104020204" pitchFamily="34" charset="0"/>
                <a:cs typeface="Narkisim" panose="020E0502050101010101" pitchFamily="34" charset="-79"/>
              </a:rPr>
              <a:t>Science and Engineering  departments, and the personnel from industries on the same  platform to interact with experts from USA and learn about the  latest methods in mitigating pollution caused by toxic  materials.</a:t>
            </a:r>
          </a:p>
          <a:p>
            <a:pPr marL="12700" marR="5080" algn="just">
              <a:lnSpc>
                <a:spcPct val="107200"/>
              </a:lnSpc>
            </a:pPr>
            <a:r>
              <a:rPr sz="1000" dirty="0">
                <a:latin typeface="Abadi" panose="020B0604020104020204" pitchFamily="34" charset="0"/>
                <a:cs typeface="Narkisim" panose="020E0502050101010101" pitchFamily="34" charset="-79"/>
              </a:rPr>
              <a:t>The three-day workshop will primarily bring awareness of  what is happening in the US and how issues and challenges are  being addressed. The team members share their experience,  expertise, and knowledge they have gained over the years,  which attendees may consider using in their own</a:t>
            </a:r>
            <a:r>
              <a:rPr sz="1000" spc="-100" dirty="0">
                <a:latin typeface="Abadi" panose="020B0604020104020204" pitchFamily="34" charset="0"/>
                <a:cs typeface="Narkisim" panose="020E0502050101010101" pitchFamily="34" charset="-79"/>
              </a:rPr>
              <a:t> </a:t>
            </a:r>
            <a:r>
              <a:rPr sz="1000" dirty="0">
                <a:latin typeface="Abadi" panose="020B0604020104020204" pitchFamily="34" charset="0"/>
                <a:cs typeface="Narkisim" panose="020E0502050101010101" pitchFamily="34" charset="-79"/>
              </a:rPr>
              <a:t>situations.</a:t>
            </a:r>
          </a:p>
          <a:p>
            <a:pPr marL="12700" marR="5080" algn="just">
              <a:lnSpc>
                <a:spcPct val="107200"/>
              </a:lnSpc>
            </a:pPr>
            <a:r>
              <a:rPr sz="1000" dirty="0">
                <a:latin typeface="Abadi" panose="020B0604020104020204" pitchFamily="34" charset="0"/>
                <a:cs typeface="Narkisim" panose="020E0502050101010101" pitchFamily="34" charset="-79"/>
              </a:rPr>
              <a:t>The presentations are likely to help the research faculty in the  Universities and colleges to keep abreast with the latest  technologies in the field of HMM. The knowledge gained will  not only help their research methodologies but also improve  the teaching quality in Environmental Science and  Engineering.</a:t>
            </a:r>
          </a:p>
          <a:p>
            <a:pPr marL="12700" marR="5080" algn="just">
              <a:lnSpc>
                <a:spcPct val="107200"/>
              </a:lnSpc>
            </a:pPr>
            <a:r>
              <a:rPr sz="1000" spc="-10" dirty="0">
                <a:latin typeface="Abadi" panose="020B0604020104020204" pitchFamily="34" charset="0"/>
                <a:cs typeface="Narkisim" panose="020E0502050101010101" pitchFamily="34" charset="-79"/>
              </a:rPr>
              <a:t>Further, </a:t>
            </a:r>
            <a:r>
              <a:rPr sz="1000" dirty="0">
                <a:latin typeface="Abadi" panose="020B0604020104020204" pitchFamily="34" charset="0"/>
                <a:cs typeface="Narkisim" panose="020E0502050101010101" pitchFamily="34" charset="-79"/>
              </a:rPr>
              <a:t>it also helps them to prepare for and appear for  certified web-based global examinations such as Certified  Hazardous Materials Managers (CHMM) and Certified  Hazardous Materials Practitioner (CHMP) conducted online  from the USA, facilitated and coordinated by ACHMM-India  </a:t>
            </a:r>
            <a:r>
              <a:rPr sz="1000" spc="-10" dirty="0">
                <a:latin typeface="Abadi" panose="020B0604020104020204" pitchFamily="34" charset="0"/>
                <a:cs typeface="Narkisim" panose="020E0502050101010101" pitchFamily="34" charset="-79"/>
              </a:rPr>
              <a:t>Chapter.</a:t>
            </a:r>
            <a:endParaRPr sz="1000" dirty="0">
              <a:latin typeface="Abadi" panose="020B0604020104020204" pitchFamily="34" charset="0"/>
              <a:cs typeface="Narkisim" panose="020E0502050101010101" pitchFamily="34" charset="-79"/>
            </a:endParaRPr>
          </a:p>
        </p:txBody>
      </p:sp>
      <p:sp>
        <p:nvSpPr>
          <p:cNvPr id="29" name="object 26">
            <a:extLst>
              <a:ext uri="{FF2B5EF4-FFF2-40B4-BE49-F238E27FC236}">
                <a16:creationId xmlns:a16="http://schemas.microsoft.com/office/drawing/2014/main" id="{3B70816D-5957-8E6E-E40C-4E93BF48ED40}"/>
              </a:ext>
            </a:extLst>
          </p:cNvPr>
          <p:cNvSpPr txBox="1"/>
          <p:nvPr/>
        </p:nvSpPr>
        <p:spPr>
          <a:xfrm>
            <a:off x="3639658" y="5491313"/>
            <a:ext cx="3409315" cy="1971309"/>
          </a:xfrm>
          <a:prstGeom prst="rect">
            <a:avLst/>
          </a:prstGeom>
        </p:spPr>
        <p:txBody>
          <a:bodyPr vert="horz" wrap="square" lIns="0" tIns="0" rIns="0" bIns="0" rtlCol="0">
            <a:spAutoFit/>
          </a:bodyPr>
          <a:lstStyle/>
          <a:p>
            <a:pPr marL="12700" algn="just">
              <a:lnSpc>
                <a:spcPct val="100000"/>
              </a:lnSpc>
            </a:pPr>
            <a:r>
              <a:rPr lang="en-US" sz="1200" b="1" spc="-65" dirty="0">
                <a:latin typeface="Abadi" panose="020B0604020104020204" pitchFamily="34" charset="0"/>
                <a:cs typeface="Narkisim" panose="020E0502050101010101" pitchFamily="34" charset="-79"/>
              </a:rPr>
              <a:t>HIGHLIGHTS OF THE WORKSHOP</a:t>
            </a:r>
          </a:p>
          <a:p>
            <a:pPr marL="12700" algn="just">
              <a:lnSpc>
                <a:spcPct val="100000"/>
              </a:lnSpc>
            </a:pPr>
            <a:endParaRPr sz="1200" b="1" dirty="0">
              <a:latin typeface="Abadi" panose="020B0604020104020204" pitchFamily="34" charset="0"/>
              <a:cs typeface="Narkisim" panose="020E0502050101010101" pitchFamily="34" charset="-79"/>
            </a:endParaRPr>
          </a:p>
          <a:p>
            <a:pPr marL="298450" marR="5080" indent="-285750" algn="just">
              <a:lnSpc>
                <a:spcPct val="107200"/>
              </a:lnSpc>
              <a:spcBef>
                <a:spcPts val="215"/>
              </a:spcBef>
              <a:buFont typeface="+mj-lt"/>
              <a:buAutoNum type="romanLcPeriod"/>
            </a:pPr>
            <a:r>
              <a:rPr lang="en-US" sz="1000" dirty="0">
                <a:latin typeface="Abadi" panose="020B0604020104020204" pitchFamily="34" charset="0"/>
                <a:cs typeface="Narkisim" panose="020E0502050101010101" pitchFamily="34" charset="-79"/>
              </a:rPr>
              <a:t>Identifying and characterizing hazardous wastes/materials  </a:t>
            </a:r>
          </a:p>
          <a:p>
            <a:pPr marL="298450" marR="5080" indent="-285750" algn="just">
              <a:lnSpc>
                <a:spcPct val="107200"/>
              </a:lnSpc>
              <a:spcBef>
                <a:spcPts val="215"/>
              </a:spcBef>
              <a:buFont typeface="+mj-lt"/>
              <a:buAutoNum type="romanLcPeriod"/>
            </a:pPr>
            <a:r>
              <a:rPr lang="en-US" sz="1000" dirty="0">
                <a:latin typeface="Abadi" panose="020B0604020104020204" pitchFamily="34" charset="0"/>
                <a:cs typeface="Narkisim" panose="020E0502050101010101" pitchFamily="34" charset="-79"/>
              </a:rPr>
              <a:t>Managing hazardous waste in industry and laboratory or  other workspace.</a:t>
            </a:r>
          </a:p>
          <a:p>
            <a:pPr marL="298450" marR="5080" indent="-285750" algn="just">
              <a:lnSpc>
                <a:spcPct val="107200"/>
              </a:lnSpc>
              <a:spcBef>
                <a:spcPts val="215"/>
              </a:spcBef>
              <a:buFont typeface="+mj-lt"/>
              <a:buAutoNum type="romanLcPeriod"/>
            </a:pPr>
            <a:r>
              <a:rPr lang="en-US" sz="1000" dirty="0">
                <a:latin typeface="Abadi" panose="020B0604020104020204" pitchFamily="34" charset="0"/>
                <a:cs typeface="Narkisim" panose="020E0502050101010101" pitchFamily="34" charset="-79"/>
              </a:rPr>
              <a:t>Storage of hazardous material and Waste Emergency  response and Waste minimization practices.</a:t>
            </a:r>
          </a:p>
          <a:p>
            <a:pPr marL="298450" marR="5080" indent="-285750" algn="just">
              <a:lnSpc>
                <a:spcPct val="107200"/>
              </a:lnSpc>
              <a:spcBef>
                <a:spcPts val="215"/>
              </a:spcBef>
              <a:buFont typeface="+mj-lt"/>
              <a:buAutoNum type="romanLcPeriod"/>
            </a:pPr>
            <a:r>
              <a:rPr lang="en-US" sz="1000" dirty="0">
                <a:latin typeface="Abadi" panose="020B0604020104020204" pitchFamily="34" charset="0"/>
                <a:cs typeface="Narkisim" panose="020E0502050101010101" pitchFamily="34" charset="-79"/>
              </a:rPr>
              <a:t>Ensuring Regulatory Compliance</a:t>
            </a:r>
          </a:p>
          <a:p>
            <a:pPr marL="298450" marR="5080" indent="-285750" algn="just">
              <a:lnSpc>
                <a:spcPct val="107200"/>
              </a:lnSpc>
              <a:spcBef>
                <a:spcPts val="215"/>
              </a:spcBef>
              <a:buFont typeface="+mj-lt"/>
              <a:buAutoNum type="romanLcPeriod"/>
            </a:pPr>
            <a:r>
              <a:rPr lang="en-US" sz="1000" dirty="0">
                <a:latin typeface="Abadi" panose="020B0604020104020204" pitchFamily="34" charset="0"/>
                <a:cs typeface="Narkisim" panose="020E0502050101010101" pitchFamily="34" charset="-79"/>
              </a:rPr>
              <a:t>General Management of Hazardous Materials, Business  Skills, CHMM certification	</a:t>
            </a:r>
          </a:p>
        </p:txBody>
      </p:sp>
      <p:sp>
        <p:nvSpPr>
          <p:cNvPr id="30" name="object 26">
            <a:extLst>
              <a:ext uri="{FF2B5EF4-FFF2-40B4-BE49-F238E27FC236}">
                <a16:creationId xmlns:a16="http://schemas.microsoft.com/office/drawing/2014/main" id="{5A01A430-64F4-892A-B7CE-ADD6432B6E10}"/>
              </a:ext>
            </a:extLst>
          </p:cNvPr>
          <p:cNvSpPr txBox="1"/>
          <p:nvPr/>
        </p:nvSpPr>
        <p:spPr>
          <a:xfrm>
            <a:off x="7202541" y="100228"/>
            <a:ext cx="3409315" cy="4832605"/>
          </a:xfrm>
          <a:prstGeom prst="rect">
            <a:avLst/>
          </a:prstGeom>
        </p:spPr>
        <p:txBody>
          <a:bodyPr vert="horz" wrap="square" lIns="0" tIns="0" rIns="0" bIns="0" rtlCol="0">
            <a:spAutoFit/>
          </a:bodyPr>
          <a:lstStyle/>
          <a:p>
            <a:pPr marL="12700" algn="just">
              <a:lnSpc>
                <a:spcPct val="100000"/>
              </a:lnSpc>
            </a:pPr>
            <a:r>
              <a:rPr lang="en-US" sz="1200" b="1" spc="-65" dirty="0">
                <a:latin typeface="Abadi" panose="020B0604020104020204" pitchFamily="34" charset="0"/>
                <a:cs typeface="Narkisim" panose="020E0502050101010101" pitchFamily="34" charset="-79"/>
              </a:rPr>
              <a:t>GHOUSIA COLLEGE OF ENGINEERING</a:t>
            </a:r>
          </a:p>
          <a:p>
            <a:pPr marL="12700" algn="just">
              <a:lnSpc>
                <a:spcPct val="100000"/>
              </a:lnSpc>
            </a:pPr>
            <a:endParaRPr sz="1200" b="1" dirty="0">
              <a:latin typeface="Abadi" panose="020B0604020104020204" pitchFamily="34" charset="0"/>
              <a:cs typeface="Narkisim" panose="020E0502050101010101" pitchFamily="34" charset="-79"/>
            </a:endParaRPr>
          </a:p>
          <a:p>
            <a:pPr marL="12700" marR="5080" algn="just">
              <a:lnSpc>
                <a:spcPct val="107200"/>
              </a:lnSpc>
              <a:spcBef>
                <a:spcPts val="215"/>
              </a:spcBef>
            </a:pPr>
            <a:r>
              <a:rPr lang="en-US" sz="1000" dirty="0">
                <a:latin typeface="Abadi" panose="020B0604020104020204" pitchFamily="34" charset="0"/>
                <a:cs typeface="Narkisim" panose="020E0502050101010101" pitchFamily="34" charset="-79"/>
              </a:rPr>
              <a:t>Ghousia College of Engineering (GCE), located in </a:t>
            </a:r>
            <a:r>
              <a:rPr lang="en-US" sz="1000" dirty="0" err="1">
                <a:latin typeface="Abadi" panose="020B0604020104020204" pitchFamily="34" charset="0"/>
                <a:cs typeface="Narkisim" panose="020E0502050101010101" pitchFamily="34" charset="-79"/>
              </a:rPr>
              <a:t>Ramanagara</a:t>
            </a:r>
            <a:r>
              <a:rPr lang="en-US" sz="1000" dirty="0">
                <a:latin typeface="Abadi" panose="020B0604020104020204" pitchFamily="34" charset="0"/>
                <a:cs typeface="Narkisim" panose="020E0502050101010101" pitchFamily="34" charset="-79"/>
              </a:rPr>
              <a:t>, Karnataka, stands as one of the state's most established and reputed minority engineering institutions, tracing its legacy back to its founding in 1980 by the Ghousia Industrial and Engineering Trust (GIET). Established through the vision of </a:t>
            </a:r>
            <a:r>
              <a:rPr lang="en-US" sz="1000" dirty="0" err="1">
                <a:latin typeface="Abadi" panose="020B0604020104020204" pitchFamily="34" charset="0"/>
                <a:cs typeface="Narkisim" panose="020E0502050101010101" pitchFamily="34" charset="-79"/>
              </a:rPr>
              <a:t>Janab</a:t>
            </a:r>
            <a:r>
              <a:rPr lang="en-US" sz="1000" dirty="0">
                <a:latin typeface="Abadi" panose="020B0604020104020204" pitchFamily="34" charset="0"/>
                <a:cs typeface="Narkisim" panose="020E0502050101010101" pitchFamily="34" charset="-79"/>
              </a:rPr>
              <a:t> Haji Nabi Shariff and Dr. Mumtaz Ahmed Khan, Founder of the Al-Ameen Movement, GCE has continuously evolved offering modern education on an expansive 35-acre campus situated strategically on the Bangalore-Mysore Highway. Situated on a vast 35-acre campus along the Bangalore-Mysore Highway, GCE provides modern education supported by state-of-the-art infrastructure, including a comprehensive library, separate hostels for 600 students, excellent sports facilities, and dedicated transport. GCE has received exceptional national recognition, underscoring our dedication to providing a world-class educational environment. In 2025, our institution was highly honored, receiving the “Outstanding Institute with Excellent Infrastructure &amp; Green Campus” award at the 14</a:t>
            </a:r>
            <a:r>
              <a:rPr lang="en-US" sz="1000" baseline="30000" dirty="0">
                <a:latin typeface="Abadi" panose="020B0604020104020204" pitchFamily="34" charset="0"/>
                <a:cs typeface="Narkisim" panose="020E0502050101010101" pitchFamily="34" charset="-79"/>
              </a:rPr>
              <a:t>th</a:t>
            </a:r>
            <a:r>
              <a:rPr lang="en-US" sz="1000" dirty="0">
                <a:latin typeface="Abadi" panose="020B0604020104020204" pitchFamily="34" charset="0"/>
                <a:cs typeface="Narkisim" panose="020E0502050101010101" pitchFamily="34" charset="-79"/>
              </a:rPr>
              <a:t> India Education Summit. Further affirming our commitment to quality, we were named the “Most Promising College of the Year – 2025,” earning the Rabindranath National Award for Higher Education and the distinguished “Award of Institutional Excellence.” These accolades reflect our focus on student success, innovative education, and superior facilities. Our commitment to quality is also validated by our affiliation with VTU, Belagavi, NBA accreditations, and NAAC approval.</a:t>
            </a:r>
          </a:p>
        </p:txBody>
      </p:sp>
      <p:sp>
        <p:nvSpPr>
          <p:cNvPr id="31" name="object 26">
            <a:extLst>
              <a:ext uri="{FF2B5EF4-FFF2-40B4-BE49-F238E27FC236}">
                <a16:creationId xmlns:a16="http://schemas.microsoft.com/office/drawing/2014/main" id="{E4CE1CBB-97F9-8492-9F89-FD0235C5FD70}"/>
              </a:ext>
            </a:extLst>
          </p:cNvPr>
          <p:cNvSpPr txBox="1"/>
          <p:nvPr/>
        </p:nvSpPr>
        <p:spPr>
          <a:xfrm>
            <a:off x="7166568" y="5484967"/>
            <a:ext cx="3409315" cy="2033377"/>
          </a:xfrm>
          <a:prstGeom prst="rect">
            <a:avLst/>
          </a:prstGeom>
        </p:spPr>
        <p:txBody>
          <a:bodyPr vert="horz" wrap="square" lIns="0" tIns="0" rIns="0" bIns="0" rtlCol="0">
            <a:spAutoFit/>
          </a:bodyPr>
          <a:lstStyle/>
          <a:p>
            <a:pPr marL="12700" algn="just">
              <a:lnSpc>
                <a:spcPct val="100000"/>
              </a:lnSpc>
            </a:pPr>
            <a:r>
              <a:rPr lang="en-US" sz="1200" b="1" spc="-65" dirty="0">
                <a:latin typeface="Abadi" panose="020B0604020104020204" pitchFamily="34" charset="0"/>
                <a:cs typeface="Narkisim" panose="020E0502050101010101" pitchFamily="34" charset="-79"/>
              </a:rPr>
              <a:t>ACHMM - INDIA CHAPTER</a:t>
            </a:r>
          </a:p>
          <a:p>
            <a:pPr marL="12700" algn="just">
              <a:lnSpc>
                <a:spcPct val="100000"/>
              </a:lnSpc>
            </a:pPr>
            <a:endParaRPr sz="1200" b="1" dirty="0">
              <a:latin typeface="Abadi" panose="020B0604020104020204" pitchFamily="34" charset="0"/>
              <a:cs typeface="Narkisim" panose="020E0502050101010101" pitchFamily="34" charset="-79"/>
            </a:endParaRPr>
          </a:p>
          <a:p>
            <a:pPr marL="12700" marR="5080" algn="just">
              <a:lnSpc>
                <a:spcPct val="107200"/>
              </a:lnSpc>
              <a:spcBef>
                <a:spcPts val="215"/>
              </a:spcBef>
            </a:pPr>
            <a:r>
              <a:rPr lang="en-US" sz="1000" dirty="0">
                <a:latin typeface="Abadi" panose="020B0604020104020204" pitchFamily="34" charset="0"/>
                <a:cs typeface="Narkisim" panose="020E0502050101010101" pitchFamily="34" charset="-79"/>
              </a:rPr>
              <a:t>The India chapter was established in 2006 at the Bangalore Institute of Technology in Bangalore. It is the first and the only international chapter of the global organization (AHMP-Alliance of Hazardous Materials Professionals) dedicated to advancing knowledge and expertise in hazardous materials management. It offers initial training for the prestigious Certified Hazardous Materials Manager (CHMM) certification, provides continuing education opportunities through workshops and conferences, fosters networking among professionals, and advocates for best practices in the field. </a:t>
            </a:r>
          </a:p>
        </p:txBody>
      </p:sp>
      <p:grpSp>
        <p:nvGrpSpPr>
          <p:cNvPr id="14" name="Group 13">
            <a:extLst>
              <a:ext uri="{FF2B5EF4-FFF2-40B4-BE49-F238E27FC236}">
                <a16:creationId xmlns:a16="http://schemas.microsoft.com/office/drawing/2014/main" id="{DED3BCCB-4FFC-4671-BDEA-0C2146E580C8}"/>
              </a:ext>
            </a:extLst>
          </p:cNvPr>
          <p:cNvGrpSpPr/>
          <p:nvPr/>
        </p:nvGrpSpPr>
        <p:grpSpPr>
          <a:xfrm>
            <a:off x="7809698" y="4738336"/>
            <a:ext cx="2766185" cy="698952"/>
            <a:chOff x="8255312" y="4361623"/>
            <a:chExt cx="2576898" cy="651123"/>
          </a:xfrm>
        </p:grpSpPr>
        <p:pic>
          <p:nvPicPr>
            <p:cNvPr id="3" name="Picture 2">
              <a:extLst>
                <a:ext uri="{FF2B5EF4-FFF2-40B4-BE49-F238E27FC236}">
                  <a16:creationId xmlns:a16="http://schemas.microsoft.com/office/drawing/2014/main" id="{89F9EB63-0D52-6049-3F6C-E9022E617E04}"/>
                </a:ext>
              </a:extLst>
            </p:cNvPr>
            <p:cNvPicPr>
              <a:picLocks noChangeAspect="1"/>
            </p:cNvPicPr>
            <p:nvPr/>
          </p:nvPicPr>
          <p:blipFill>
            <a:blip r:embed="rId12"/>
            <a:stretch>
              <a:fillRect/>
            </a:stretch>
          </p:blipFill>
          <p:spPr>
            <a:xfrm>
              <a:off x="8255312" y="4372666"/>
              <a:ext cx="811941" cy="640080"/>
            </a:xfrm>
            <a:prstGeom prst="rect">
              <a:avLst/>
            </a:prstGeom>
          </p:spPr>
        </p:pic>
        <p:pic>
          <p:nvPicPr>
            <p:cNvPr id="7" name="Picture 6">
              <a:extLst>
                <a:ext uri="{FF2B5EF4-FFF2-40B4-BE49-F238E27FC236}">
                  <a16:creationId xmlns:a16="http://schemas.microsoft.com/office/drawing/2014/main" id="{9E7F8790-7228-ED31-A50C-F871B2F01131}"/>
                </a:ext>
              </a:extLst>
            </p:cNvPr>
            <p:cNvPicPr>
              <a:picLocks noChangeAspect="1"/>
            </p:cNvPicPr>
            <p:nvPr/>
          </p:nvPicPr>
          <p:blipFill>
            <a:blip r:embed="rId13"/>
            <a:stretch>
              <a:fillRect/>
            </a:stretch>
          </p:blipFill>
          <p:spPr>
            <a:xfrm>
              <a:off x="9180137" y="4361623"/>
              <a:ext cx="1652073" cy="640080"/>
            </a:xfrm>
            <a:prstGeom prst="rect">
              <a:avLst/>
            </a:prstGeom>
          </p:spPr>
        </p:pic>
      </p:grpSp>
      <p:pic>
        <p:nvPicPr>
          <p:cNvPr id="1026" name="Picture 2" descr="Visvesvaraya Technological University - Wikipedia">
            <a:extLst>
              <a:ext uri="{FF2B5EF4-FFF2-40B4-BE49-F238E27FC236}">
                <a16:creationId xmlns:a16="http://schemas.microsoft.com/office/drawing/2014/main" id="{F1FF1C26-69BB-D28C-1D43-4E2CE2791F4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96924" y="5994652"/>
            <a:ext cx="660288" cy="66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374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43C3A-E589-18B7-A587-E47C51DECF2C}"/>
            </a:ext>
          </a:extLst>
        </p:cNvPr>
        <p:cNvGrpSpPr/>
        <p:nvPr/>
      </p:nvGrpSpPr>
      <p:grpSpPr>
        <a:xfrm>
          <a:off x="0" y="0"/>
          <a:ext cx="0" cy="0"/>
          <a:chOff x="0" y="0"/>
          <a:chExt cx="0" cy="0"/>
        </a:xfrm>
      </p:grpSpPr>
      <p:pic>
        <p:nvPicPr>
          <p:cNvPr id="27" name="Picture 26" descr="Recycling arrows chat icon">
            <a:extLst>
              <a:ext uri="{FF2B5EF4-FFF2-40B4-BE49-F238E27FC236}">
                <a16:creationId xmlns:a16="http://schemas.microsoft.com/office/drawing/2014/main" id="{68493B20-ED6B-A5F5-4CF2-E389B1843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967" y="-130628"/>
            <a:ext cx="12518572" cy="7824106"/>
          </a:xfrm>
          <a:prstGeom prst="rect">
            <a:avLst/>
          </a:prstGeom>
        </p:spPr>
      </p:pic>
      <p:sp>
        <p:nvSpPr>
          <p:cNvPr id="25" name="Rectangle 24">
            <a:extLst>
              <a:ext uri="{FF2B5EF4-FFF2-40B4-BE49-F238E27FC236}">
                <a16:creationId xmlns:a16="http://schemas.microsoft.com/office/drawing/2014/main" id="{25DAC320-D505-44C5-29E8-A97A123AD29E}"/>
              </a:ext>
            </a:extLst>
          </p:cNvPr>
          <p:cNvSpPr/>
          <p:nvPr/>
        </p:nvSpPr>
        <p:spPr>
          <a:xfrm>
            <a:off x="-160815" y="-63004"/>
            <a:ext cx="11010268" cy="7756482"/>
          </a:xfrm>
          <a:prstGeom prst="rect">
            <a:avLst/>
          </a:prstGeom>
          <a:solidFill>
            <a:srgbClr val="FFFFFF">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875C772-B3D9-FF13-224E-BC2C0ADF1399}"/>
              </a:ext>
            </a:extLst>
          </p:cNvPr>
          <p:cNvSpPr/>
          <p:nvPr/>
        </p:nvSpPr>
        <p:spPr>
          <a:xfrm>
            <a:off x="7125760" y="0"/>
            <a:ext cx="3562879" cy="7562850"/>
          </a:xfrm>
          <a:prstGeom prst="rect">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E29CDDA-3D2D-63AF-8903-DA48C6DF76F7}"/>
              </a:ext>
            </a:extLst>
          </p:cNvPr>
          <p:cNvSpPr/>
          <p:nvPr/>
        </p:nvSpPr>
        <p:spPr>
          <a:xfrm>
            <a:off x="3562879" y="0"/>
            <a:ext cx="3562879" cy="7562850"/>
          </a:xfrm>
          <a:prstGeom prst="rect">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7B0A1F-F47D-52C6-4CD0-DB3FE503A925}"/>
              </a:ext>
            </a:extLst>
          </p:cNvPr>
          <p:cNvSpPr/>
          <p:nvPr/>
        </p:nvSpPr>
        <p:spPr>
          <a:xfrm>
            <a:off x="-2" y="0"/>
            <a:ext cx="3562879" cy="7562850"/>
          </a:xfrm>
          <a:prstGeom prst="rect">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26">
            <a:extLst>
              <a:ext uri="{FF2B5EF4-FFF2-40B4-BE49-F238E27FC236}">
                <a16:creationId xmlns:a16="http://schemas.microsoft.com/office/drawing/2014/main" id="{ACE65362-3B80-993A-BBB8-784C857377BA}"/>
              </a:ext>
            </a:extLst>
          </p:cNvPr>
          <p:cNvSpPr txBox="1"/>
          <p:nvPr/>
        </p:nvSpPr>
        <p:spPr>
          <a:xfrm>
            <a:off x="76779" y="100228"/>
            <a:ext cx="3562850" cy="4267835"/>
          </a:xfrm>
          <a:prstGeom prst="rect">
            <a:avLst/>
          </a:prstGeom>
        </p:spPr>
        <p:txBody>
          <a:bodyPr vert="horz" wrap="square" lIns="0" tIns="0" rIns="0" bIns="0" rtlCol="0">
            <a:spAutoFit/>
          </a:bodyPr>
          <a:lstStyle/>
          <a:p>
            <a:pPr marL="12700" algn="just">
              <a:lnSpc>
                <a:spcPct val="100000"/>
              </a:lnSpc>
            </a:pPr>
            <a:r>
              <a:rPr lang="en-US" sz="1200" b="1" spc="-65" dirty="0">
                <a:latin typeface="Abadi" panose="020B0604020104020204" pitchFamily="34" charset="0"/>
                <a:cs typeface="Narkisim" panose="020E0502050101010101" pitchFamily="34" charset="-79"/>
              </a:rPr>
              <a:t>US DELEGATION</a:t>
            </a:r>
          </a:p>
          <a:p>
            <a:pPr marL="12700" algn="just">
              <a:spcBef>
                <a:spcPts val="100"/>
              </a:spcBef>
            </a:pPr>
            <a:r>
              <a:rPr lang="en-US" sz="1100" b="1" spc="-35" dirty="0">
                <a:latin typeface="Abadi" panose="020B0604020104020204" pitchFamily="34" charset="0"/>
                <a:cs typeface="Times New Roman"/>
              </a:rPr>
              <a:t>Dr. </a:t>
            </a:r>
            <a:r>
              <a:rPr lang="en-US" sz="1100" b="1" dirty="0">
                <a:latin typeface="Abadi" panose="020B0604020104020204" pitchFamily="34" charset="0"/>
                <a:cs typeface="Times New Roman"/>
              </a:rPr>
              <a:t>R. </a:t>
            </a:r>
            <a:r>
              <a:rPr lang="en-US" sz="1100" b="1" spc="-5" dirty="0">
                <a:latin typeface="Abadi" panose="020B0604020104020204" pitchFamily="34" charset="0"/>
                <a:cs typeface="Times New Roman"/>
              </a:rPr>
              <a:t>Viswanath, </a:t>
            </a:r>
            <a:r>
              <a:rPr lang="en-US" sz="1000" dirty="0">
                <a:latin typeface="Abadi" panose="020B0604020104020204" pitchFamily="34" charset="0"/>
                <a:cs typeface="Times New Roman"/>
              </a:rPr>
              <a:t>Ph.D., CHMM,</a:t>
            </a:r>
            <a:r>
              <a:rPr lang="en-US" sz="1000" spc="-65" dirty="0">
                <a:latin typeface="Abadi" panose="020B0604020104020204" pitchFamily="34" charset="0"/>
                <a:cs typeface="Times New Roman"/>
              </a:rPr>
              <a:t> </a:t>
            </a:r>
            <a:r>
              <a:rPr lang="en-US" sz="1000" dirty="0">
                <a:latin typeface="Abadi" panose="020B0604020104020204" pitchFamily="34" charset="0"/>
                <a:cs typeface="Times New Roman"/>
              </a:rPr>
              <a:t>REM</a:t>
            </a:r>
            <a:r>
              <a:rPr lang="en-US" sz="1000" b="1" dirty="0">
                <a:latin typeface="Abadi" panose="020B0604020104020204" pitchFamily="34" charset="0"/>
                <a:cs typeface="Times New Roman"/>
              </a:rPr>
              <a:t>.</a:t>
            </a:r>
            <a:endParaRPr lang="en-US" sz="1000" dirty="0">
              <a:latin typeface="Abadi" panose="020B0604020104020204" pitchFamily="34" charset="0"/>
              <a:cs typeface="Times New Roman"/>
            </a:endParaRPr>
          </a:p>
          <a:p>
            <a:pPr marL="12700" marR="5080" algn="just">
              <a:spcBef>
                <a:spcPts val="100"/>
              </a:spcBef>
            </a:pPr>
            <a:r>
              <a:rPr lang="en-US" sz="1000" dirty="0">
                <a:latin typeface="Abadi" panose="020B0604020104020204" pitchFamily="34" charset="0"/>
                <a:cs typeface="Times New Roman"/>
              </a:rPr>
              <a:t>US </a:t>
            </a:r>
            <a:r>
              <a:rPr lang="en-US" sz="1000" spc="-20" dirty="0">
                <a:latin typeface="Abadi" panose="020B0604020104020204" pitchFamily="34" charset="0"/>
                <a:cs typeface="Times New Roman"/>
              </a:rPr>
              <a:t>Team </a:t>
            </a:r>
            <a:r>
              <a:rPr lang="en-US" sz="1000" spc="-10" dirty="0">
                <a:latin typeface="Abadi" panose="020B0604020104020204" pitchFamily="34" charset="0"/>
                <a:cs typeface="Times New Roman"/>
              </a:rPr>
              <a:t>Leader, </a:t>
            </a:r>
            <a:r>
              <a:rPr lang="en-US" sz="1000" dirty="0">
                <a:latin typeface="Abadi" panose="020B0604020104020204" pitchFamily="34" charset="0"/>
                <a:cs typeface="Times New Roman"/>
              </a:rPr>
              <a:t>US Fulbright </a:t>
            </a:r>
            <a:r>
              <a:rPr lang="en-US" sz="1000" spc="-5" dirty="0">
                <a:latin typeface="Abadi" panose="020B0604020104020204" pitchFamily="34" charset="0"/>
                <a:cs typeface="Times New Roman"/>
              </a:rPr>
              <a:t>Scholar, </a:t>
            </a:r>
          </a:p>
          <a:p>
            <a:pPr marL="12700" marR="5080" algn="just">
              <a:spcBef>
                <a:spcPts val="100"/>
              </a:spcBef>
            </a:pPr>
            <a:r>
              <a:rPr lang="en-US" sz="1000" dirty="0">
                <a:latin typeface="Abadi" panose="020B0604020104020204" pitchFamily="34" charset="0"/>
                <a:cs typeface="Times New Roman"/>
              </a:rPr>
              <a:t>Fellow &amp; Distinguished  Diplomate IHMM, </a:t>
            </a:r>
          </a:p>
          <a:p>
            <a:pPr marL="12700" marR="5080" algn="just">
              <a:spcBef>
                <a:spcPts val="100"/>
              </a:spcBef>
            </a:pPr>
            <a:r>
              <a:rPr lang="en-US" sz="1000" dirty="0">
                <a:latin typeface="Abadi" panose="020B0604020104020204" pitchFamily="34" charset="0"/>
                <a:cs typeface="Times New Roman"/>
              </a:rPr>
              <a:t>Founder &amp; President ACHMM-India</a:t>
            </a:r>
            <a:r>
              <a:rPr lang="en-US" sz="1000" spc="-130" dirty="0">
                <a:latin typeface="Abadi" panose="020B0604020104020204" pitchFamily="34" charset="0"/>
                <a:cs typeface="Times New Roman"/>
              </a:rPr>
              <a:t> </a:t>
            </a:r>
            <a:r>
              <a:rPr lang="en-US" sz="1000" spc="-10" dirty="0">
                <a:latin typeface="Abadi" panose="020B0604020104020204" pitchFamily="34" charset="0"/>
                <a:cs typeface="Times New Roman"/>
              </a:rPr>
              <a:t>Chapter.</a:t>
            </a:r>
            <a:endParaRPr lang="en-US" sz="1000" dirty="0">
              <a:latin typeface="Abadi" panose="020B0604020104020204" pitchFamily="34" charset="0"/>
              <a:cs typeface="Times New Roman"/>
            </a:endParaRPr>
          </a:p>
          <a:p>
            <a:pPr marL="12700" algn="just">
              <a:spcBef>
                <a:spcPts val="100"/>
              </a:spcBef>
            </a:pPr>
            <a:r>
              <a:rPr lang="en-US" sz="1100" b="1" dirty="0">
                <a:latin typeface="Abadi" panose="020B0604020104020204" pitchFamily="34" charset="0"/>
                <a:cs typeface="Times New Roman"/>
              </a:rPr>
              <a:t>Mr. Robert A. </a:t>
            </a:r>
            <a:r>
              <a:rPr lang="en-US" sz="1100" b="1" spc="-20" dirty="0">
                <a:latin typeface="Abadi" panose="020B0604020104020204" pitchFamily="34" charset="0"/>
                <a:cs typeface="Times New Roman"/>
              </a:rPr>
              <a:t>West</a:t>
            </a:r>
            <a:r>
              <a:rPr lang="en-US" sz="1100" spc="-20" dirty="0">
                <a:latin typeface="Abadi" panose="020B0604020104020204" pitchFamily="34" charset="0"/>
                <a:cs typeface="Times New Roman"/>
              </a:rPr>
              <a:t>, </a:t>
            </a:r>
            <a:r>
              <a:rPr lang="en-US" sz="1000" dirty="0">
                <a:latin typeface="Abadi" panose="020B0604020104020204" pitchFamily="34" charset="0"/>
                <a:cs typeface="Times New Roman"/>
              </a:rPr>
              <a:t>CHMM,</a:t>
            </a:r>
            <a:r>
              <a:rPr lang="en-US" sz="1000" spc="-125" dirty="0">
                <a:latin typeface="Abadi" panose="020B0604020104020204" pitchFamily="34" charset="0"/>
                <a:cs typeface="Times New Roman"/>
              </a:rPr>
              <a:t> </a:t>
            </a:r>
            <a:r>
              <a:rPr lang="en-US" sz="1000" dirty="0">
                <a:latin typeface="Abadi" panose="020B0604020104020204" pitchFamily="34" charset="0"/>
                <a:cs typeface="Times New Roman"/>
              </a:rPr>
              <a:t>REM, CEM</a:t>
            </a:r>
            <a:r>
              <a:rPr lang="en-US" sz="1000" b="1" dirty="0">
                <a:latin typeface="Abadi" panose="020B0604020104020204" pitchFamily="34" charset="0"/>
                <a:cs typeface="Times New Roman"/>
              </a:rPr>
              <a:t>,</a:t>
            </a:r>
            <a:endParaRPr lang="en-US" sz="1000" dirty="0">
              <a:latin typeface="Abadi" panose="020B0604020104020204" pitchFamily="34" charset="0"/>
              <a:cs typeface="Times New Roman"/>
            </a:endParaRPr>
          </a:p>
          <a:p>
            <a:pPr marL="12700" marR="442595" algn="just">
              <a:spcBef>
                <a:spcPts val="100"/>
              </a:spcBef>
            </a:pPr>
            <a:r>
              <a:rPr lang="en-US" sz="1000" dirty="0">
                <a:latin typeface="Abadi" panose="020B0604020104020204" pitchFamily="34" charset="0"/>
                <a:cs typeface="Times New Roman"/>
              </a:rPr>
              <a:t>CMI, CEC, CIPS, CAQS, CE &amp; SCOUS, US </a:t>
            </a:r>
            <a:r>
              <a:rPr lang="en-US" sz="1000" spc="-20" dirty="0">
                <a:latin typeface="Abadi" panose="020B0604020104020204" pitchFamily="34" charset="0"/>
                <a:cs typeface="Times New Roman"/>
              </a:rPr>
              <a:t>Team</a:t>
            </a:r>
            <a:r>
              <a:rPr lang="en-US" sz="1000" spc="-110" dirty="0">
                <a:latin typeface="Abadi" panose="020B0604020104020204" pitchFamily="34" charset="0"/>
                <a:cs typeface="Times New Roman"/>
              </a:rPr>
              <a:t> </a:t>
            </a:r>
            <a:r>
              <a:rPr lang="en-US" sz="1000" dirty="0">
                <a:latin typeface="Abadi" panose="020B0604020104020204" pitchFamily="34" charset="0"/>
                <a:cs typeface="Times New Roman"/>
              </a:rPr>
              <a:t>Coordinator, Fellow and Distinguished Diplomate</a:t>
            </a:r>
            <a:r>
              <a:rPr lang="en-US" sz="1000" spc="-100" dirty="0">
                <a:latin typeface="Abadi" panose="020B0604020104020204" pitchFamily="34" charset="0"/>
                <a:cs typeface="Times New Roman"/>
              </a:rPr>
              <a:t> </a:t>
            </a:r>
            <a:r>
              <a:rPr lang="en-US" sz="1000" dirty="0">
                <a:latin typeface="Abadi" panose="020B0604020104020204" pitchFamily="34" charset="0"/>
                <a:cs typeface="Times New Roman"/>
              </a:rPr>
              <a:t>IHMM</a:t>
            </a:r>
          </a:p>
          <a:p>
            <a:pPr marL="12700" algn="just">
              <a:spcBef>
                <a:spcPts val="100"/>
              </a:spcBef>
            </a:pPr>
            <a:r>
              <a:rPr lang="en-US" sz="1000" dirty="0">
                <a:latin typeface="Abadi" panose="020B0604020104020204" pitchFamily="34" charset="0"/>
                <a:cs typeface="Times New Roman"/>
              </a:rPr>
              <a:t>Past Chairman IHMM and</a:t>
            </a:r>
            <a:r>
              <a:rPr lang="en-US" sz="1000" spc="-100" dirty="0">
                <a:latin typeface="Abadi" panose="020B0604020104020204" pitchFamily="34" charset="0"/>
                <a:cs typeface="Times New Roman"/>
              </a:rPr>
              <a:t> </a:t>
            </a:r>
            <a:r>
              <a:rPr lang="en-US" sz="1000" dirty="0">
                <a:latin typeface="Abadi" panose="020B0604020104020204" pitchFamily="34" charset="0"/>
                <a:cs typeface="Times New Roman"/>
              </a:rPr>
              <a:t>HMS.</a:t>
            </a:r>
          </a:p>
          <a:p>
            <a:pPr marL="12700" algn="just">
              <a:spcBef>
                <a:spcPts val="100"/>
              </a:spcBef>
            </a:pPr>
            <a:r>
              <a:rPr lang="en-US" sz="1100" b="1" dirty="0">
                <a:latin typeface="Abadi" panose="020B0604020104020204" pitchFamily="34" charset="0"/>
                <a:cs typeface="Times New Roman"/>
              </a:rPr>
              <a:t>Ms. Kendra </a:t>
            </a:r>
            <a:r>
              <a:rPr lang="en-US" sz="1100" b="1" spc="-15" dirty="0">
                <a:latin typeface="Abadi" panose="020B0604020104020204" pitchFamily="34" charset="0"/>
                <a:cs typeface="Times New Roman"/>
              </a:rPr>
              <a:t>Schroer, </a:t>
            </a:r>
            <a:r>
              <a:rPr lang="en-US" sz="1000" spc="-20" dirty="0">
                <a:latin typeface="Abadi" panose="020B0604020104020204" pitchFamily="34" charset="0"/>
                <a:cs typeface="Times New Roman"/>
              </a:rPr>
              <a:t>M.C.P,</a:t>
            </a:r>
            <a:r>
              <a:rPr lang="en-US" sz="1000" spc="-65" dirty="0">
                <a:latin typeface="Abadi" panose="020B0604020104020204" pitchFamily="34" charset="0"/>
                <a:cs typeface="Times New Roman"/>
              </a:rPr>
              <a:t> </a:t>
            </a:r>
            <a:r>
              <a:rPr lang="en-US" sz="1000" dirty="0">
                <a:latin typeface="Abadi" panose="020B0604020104020204" pitchFamily="34" charset="0"/>
                <a:cs typeface="Times New Roman"/>
              </a:rPr>
              <a:t>CHMM,</a:t>
            </a:r>
          </a:p>
          <a:p>
            <a:pPr marL="12700" marR="5080" algn="just">
              <a:spcBef>
                <a:spcPts val="100"/>
              </a:spcBef>
            </a:pPr>
            <a:r>
              <a:rPr lang="en-US" sz="1000" dirty="0">
                <a:latin typeface="Abadi" panose="020B0604020104020204" pitchFamily="34" charset="0"/>
                <a:cs typeface="Times New Roman"/>
              </a:rPr>
              <a:t>Principal KGS Environmental, </a:t>
            </a:r>
          </a:p>
          <a:p>
            <a:pPr marL="12700" marR="5080" algn="just">
              <a:spcBef>
                <a:spcPts val="100"/>
              </a:spcBef>
            </a:pPr>
            <a:r>
              <a:rPr lang="en-US" sz="1000" dirty="0">
                <a:latin typeface="Abadi" panose="020B0604020104020204" pitchFamily="34" charset="0"/>
                <a:cs typeface="Times New Roman"/>
              </a:rPr>
              <a:t>US </a:t>
            </a:r>
            <a:r>
              <a:rPr lang="en-US" sz="1000" spc="-20" dirty="0">
                <a:latin typeface="Abadi" panose="020B0604020104020204" pitchFamily="34" charset="0"/>
                <a:cs typeface="Times New Roman"/>
              </a:rPr>
              <a:t>Team </a:t>
            </a:r>
            <a:r>
              <a:rPr lang="en-US" sz="1000" dirty="0">
                <a:latin typeface="Abadi" panose="020B0604020104020204" pitchFamily="34" charset="0"/>
                <a:cs typeface="Times New Roman"/>
              </a:rPr>
              <a:t>on-site Facilitator, Fellow IHMM.</a:t>
            </a:r>
          </a:p>
          <a:p>
            <a:pPr marL="12700" algn="just">
              <a:spcBef>
                <a:spcPts val="100"/>
              </a:spcBef>
            </a:pPr>
            <a:r>
              <a:rPr lang="en-US" sz="1100" b="1" dirty="0">
                <a:latin typeface="Abadi" panose="020B0604020104020204" pitchFamily="34" charset="0"/>
                <a:cs typeface="Times New Roman"/>
              </a:rPr>
              <a:t>Dr. Ines R. </a:t>
            </a:r>
            <a:r>
              <a:rPr lang="en-US" sz="1100" b="1" spc="-25" dirty="0">
                <a:latin typeface="Abadi" panose="020B0604020104020204" pitchFamily="34" charset="0"/>
                <a:cs typeface="Times New Roman"/>
              </a:rPr>
              <a:t>Triay,</a:t>
            </a:r>
            <a:r>
              <a:rPr lang="en-US" sz="1100" b="1" spc="-110" dirty="0">
                <a:latin typeface="Abadi" panose="020B0604020104020204" pitchFamily="34" charset="0"/>
                <a:cs typeface="Times New Roman"/>
              </a:rPr>
              <a:t> </a:t>
            </a:r>
            <a:r>
              <a:rPr lang="en-US" sz="1000" dirty="0">
                <a:latin typeface="Abadi" panose="020B0604020104020204" pitchFamily="34" charset="0"/>
                <a:cs typeface="Times New Roman"/>
              </a:rPr>
              <a:t>Ph.D.,</a:t>
            </a:r>
          </a:p>
          <a:p>
            <a:pPr marL="12700" algn="just">
              <a:spcBef>
                <a:spcPts val="100"/>
              </a:spcBef>
            </a:pPr>
            <a:r>
              <a:rPr lang="en-US" sz="1000" dirty="0">
                <a:latin typeface="Abadi" panose="020B0604020104020204" pitchFamily="34" charset="0"/>
                <a:cs typeface="Times New Roman"/>
              </a:rPr>
              <a:t>Florida International </a:t>
            </a:r>
            <a:r>
              <a:rPr lang="en-US" sz="1000" spc="-10" dirty="0">
                <a:latin typeface="Abadi" panose="020B0604020104020204" pitchFamily="34" charset="0"/>
                <a:cs typeface="Times New Roman"/>
              </a:rPr>
              <a:t>University, </a:t>
            </a:r>
            <a:r>
              <a:rPr lang="en-US" sz="1000" dirty="0">
                <a:latin typeface="Abadi" panose="020B0604020104020204" pitchFamily="34" charset="0"/>
                <a:cs typeface="Times New Roman"/>
              </a:rPr>
              <a:t>Miami, FL </a:t>
            </a:r>
          </a:p>
          <a:p>
            <a:pPr marL="12700" algn="just">
              <a:spcBef>
                <a:spcPts val="100"/>
              </a:spcBef>
            </a:pPr>
            <a:r>
              <a:rPr lang="en-US" sz="1000" dirty="0">
                <a:latin typeface="Abadi" panose="020B0604020104020204" pitchFamily="34" charset="0"/>
                <a:cs typeface="Times New Roman"/>
              </a:rPr>
              <a:t>Interim</a:t>
            </a:r>
            <a:r>
              <a:rPr lang="en-US" sz="1000" spc="-85" dirty="0">
                <a:latin typeface="Abadi" panose="020B0604020104020204" pitchFamily="34" charset="0"/>
                <a:cs typeface="Times New Roman"/>
              </a:rPr>
              <a:t> </a:t>
            </a:r>
            <a:r>
              <a:rPr lang="en-US" sz="1000" dirty="0">
                <a:latin typeface="Abadi" panose="020B0604020104020204" pitchFamily="34" charset="0"/>
                <a:cs typeface="Times New Roman"/>
              </a:rPr>
              <a:t>Dean, College of Engineering and Computing, </a:t>
            </a:r>
          </a:p>
          <a:p>
            <a:pPr marL="12700" algn="just">
              <a:spcBef>
                <a:spcPts val="100"/>
              </a:spcBef>
            </a:pPr>
            <a:r>
              <a:rPr lang="en-US" sz="1000" dirty="0">
                <a:latin typeface="Abadi" panose="020B0604020104020204" pitchFamily="34" charset="0"/>
                <a:cs typeface="Times New Roman"/>
              </a:rPr>
              <a:t>Director of Applied Research </a:t>
            </a:r>
            <a:r>
              <a:rPr lang="en-US" sz="1000" spc="-10" dirty="0">
                <a:latin typeface="Abadi" panose="020B0604020104020204" pitchFamily="34" charset="0"/>
                <a:cs typeface="Times New Roman"/>
              </a:rPr>
              <a:t>Center.</a:t>
            </a:r>
            <a:endParaRPr lang="en-US" sz="1000" dirty="0">
              <a:latin typeface="Abadi" panose="020B0604020104020204" pitchFamily="34" charset="0"/>
              <a:cs typeface="Times New Roman"/>
            </a:endParaRPr>
          </a:p>
          <a:p>
            <a:pPr marL="12700" algn="just">
              <a:spcBef>
                <a:spcPts val="100"/>
              </a:spcBef>
            </a:pPr>
            <a:r>
              <a:rPr lang="en-US" sz="1100" b="1" spc="-35" dirty="0">
                <a:latin typeface="Abadi" panose="020B0604020104020204" pitchFamily="34" charset="0"/>
                <a:cs typeface="Times New Roman"/>
              </a:rPr>
              <a:t>Dr. </a:t>
            </a:r>
            <a:r>
              <a:rPr lang="en-US" sz="1100" b="1" dirty="0">
                <a:latin typeface="Abadi" panose="020B0604020104020204" pitchFamily="34" charset="0"/>
                <a:cs typeface="Times New Roman"/>
              </a:rPr>
              <a:t>Erica J. Marti, </a:t>
            </a:r>
            <a:r>
              <a:rPr lang="en-US" sz="1000" dirty="0">
                <a:latin typeface="Abadi" panose="020B0604020104020204" pitchFamily="34" charset="0"/>
                <a:cs typeface="Times New Roman"/>
              </a:rPr>
              <a:t>Ph.D.,</a:t>
            </a:r>
            <a:r>
              <a:rPr lang="en-US" sz="1000" spc="-60" dirty="0">
                <a:latin typeface="Abadi" panose="020B0604020104020204" pitchFamily="34" charset="0"/>
                <a:cs typeface="Times New Roman"/>
              </a:rPr>
              <a:t> </a:t>
            </a:r>
            <a:r>
              <a:rPr lang="en-US" sz="1000" dirty="0" err="1">
                <a:latin typeface="Abadi" panose="020B0604020104020204" pitchFamily="34" charset="0"/>
                <a:cs typeface="Times New Roman"/>
              </a:rPr>
              <a:t>M.Ed</a:t>
            </a:r>
            <a:r>
              <a:rPr lang="en-US" sz="1000" dirty="0">
                <a:latin typeface="Abadi" panose="020B0604020104020204" pitchFamily="34" charset="0"/>
                <a:cs typeface="Times New Roman"/>
              </a:rPr>
              <a:t>,</a:t>
            </a:r>
          </a:p>
          <a:p>
            <a:pPr marL="12700" algn="just">
              <a:spcBef>
                <a:spcPts val="100"/>
              </a:spcBef>
            </a:pPr>
            <a:r>
              <a:rPr lang="en-US" sz="1000" dirty="0">
                <a:latin typeface="Abadi" panose="020B0604020104020204" pitchFamily="34" charset="0"/>
                <a:cs typeface="Times New Roman"/>
              </a:rPr>
              <a:t>Associate Professor University of Nevada, Las</a:t>
            </a:r>
            <a:r>
              <a:rPr lang="en-US" sz="1000" spc="-105" dirty="0">
                <a:latin typeface="Abadi" panose="020B0604020104020204" pitchFamily="34" charset="0"/>
                <a:cs typeface="Times New Roman"/>
              </a:rPr>
              <a:t> </a:t>
            </a:r>
            <a:r>
              <a:rPr lang="en-US" sz="1000" spc="-25" dirty="0">
                <a:latin typeface="Abadi" panose="020B0604020104020204" pitchFamily="34" charset="0"/>
                <a:cs typeface="Times New Roman"/>
              </a:rPr>
              <a:t>Vegas.</a:t>
            </a:r>
            <a:endParaRPr lang="en-US" sz="1000" dirty="0">
              <a:latin typeface="Abadi" panose="020B0604020104020204" pitchFamily="34" charset="0"/>
              <a:cs typeface="Times New Roman"/>
            </a:endParaRPr>
          </a:p>
          <a:p>
            <a:pPr marL="12700" algn="just">
              <a:spcBef>
                <a:spcPts val="100"/>
              </a:spcBef>
            </a:pPr>
            <a:r>
              <a:rPr lang="en-US" sz="1100" b="1" dirty="0">
                <a:latin typeface="Abadi" panose="020B0604020104020204" pitchFamily="34" charset="0"/>
                <a:cs typeface="Times New Roman"/>
              </a:rPr>
              <a:t>Mr. Paul Hausman,</a:t>
            </a:r>
            <a:r>
              <a:rPr lang="en-US" sz="1100" b="1" spc="-100" dirty="0">
                <a:latin typeface="Abadi" panose="020B0604020104020204" pitchFamily="34" charset="0"/>
                <a:cs typeface="Times New Roman"/>
              </a:rPr>
              <a:t> </a:t>
            </a:r>
            <a:r>
              <a:rPr lang="en-US" sz="1000" dirty="0">
                <a:latin typeface="Abadi" panose="020B0604020104020204" pitchFamily="34" charset="0"/>
                <a:cs typeface="Times New Roman"/>
              </a:rPr>
              <a:t>MSPH, CHMM</a:t>
            </a:r>
          </a:p>
          <a:p>
            <a:pPr marL="12700" algn="just">
              <a:spcBef>
                <a:spcPts val="100"/>
              </a:spcBef>
            </a:pPr>
            <a:r>
              <a:rPr lang="en-US" sz="1000" dirty="0">
                <a:latin typeface="Abadi" panose="020B0604020104020204" pitchFamily="34" charset="0"/>
                <a:cs typeface="Times New Roman"/>
              </a:rPr>
              <a:t>President/Chair</a:t>
            </a:r>
            <a:r>
              <a:rPr lang="en-US" sz="1000" spc="-155" dirty="0">
                <a:latin typeface="Abadi" panose="020B0604020104020204" pitchFamily="34" charset="0"/>
                <a:cs typeface="Times New Roman"/>
              </a:rPr>
              <a:t> </a:t>
            </a:r>
            <a:r>
              <a:rPr lang="en-US" sz="1000" dirty="0">
                <a:latin typeface="Abadi" panose="020B0604020104020204" pitchFamily="34" charset="0"/>
                <a:cs typeface="Times New Roman"/>
              </a:rPr>
              <a:t>AHMP</a:t>
            </a:r>
          </a:p>
          <a:p>
            <a:pPr marL="12700" algn="just">
              <a:spcBef>
                <a:spcPts val="100"/>
              </a:spcBef>
            </a:pPr>
            <a:r>
              <a:rPr lang="en-US" sz="1000" dirty="0">
                <a:latin typeface="Abadi" panose="020B0604020104020204" pitchFamily="34" charset="0"/>
                <a:cs typeface="Times New Roman"/>
              </a:rPr>
              <a:t>Sr. Manager Global EHS Compliance, </a:t>
            </a:r>
            <a:r>
              <a:rPr lang="en-US" sz="1000" spc="-20" dirty="0">
                <a:latin typeface="Abadi" panose="020B0604020104020204" pitchFamily="34" charset="0"/>
                <a:cs typeface="Times New Roman"/>
              </a:rPr>
              <a:t>Verizon</a:t>
            </a:r>
            <a:r>
              <a:rPr lang="en-US" sz="1000" spc="-90" dirty="0">
                <a:latin typeface="Abadi" panose="020B0604020104020204" pitchFamily="34" charset="0"/>
                <a:cs typeface="Times New Roman"/>
              </a:rPr>
              <a:t> </a:t>
            </a:r>
            <a:r>
              <a:rPr lang="en-US" sz="1000" dirty="0">
                <a:latin typeface="Abadi" panose="020B0604020104020204" pitchFamily="34" charset="0"/>
                <a:cs typeface="Times New Roman"/>
              </a:rPr>
              <a:t>Communications.</a:t>
            </a:r>
          </a:p>
          <a:p>
            <a:pPr marL="12700" algn="just">
              <a:spcBef>
                <a:spcPts val="100"/>
              </a:spcBef>
            </a:pPr>
            <a:r>
              <a:rPr lang="en-US" sz="1100" b="1" dirty="0">
                <a:latin typeface="Abadi" panose="020B0604020104020204" pitchFamily="34" charset="0"/>
                <a:cs typeface="Times New Roman"/>
              </a:rPr>
              <a:t>Ms. Kathy Nunez, </a:t>
            </a:r>
            <a:r>
              <a:rPr lang="en-US" sz="1000" spc="-20" dirty="0">
                <a:latin typeface="Abadi" panose="020B0604020104020204" pitchFamily="34" charset="0"/>
                <a:cs typeface="Times New Roman"/>
              </a:rPr>
              <a:t>MELP, </a:t>
            </a:r>
            <a:r>
              <a:rPr lang="en-US" sz="1000" dirty="0">
                <a:latin typeface="Abadi" panose="020B0604020104020204" pitchFamily="34" charset="0"/>
                <a:cs typeface="Times New Roman"/>
              </a:rPr>
              <a:t>B.S,</a:t>
            </a:r>
            <a:r>
              <a:rPr lang="en-US" sz="1000" spc="-80" dirty="0">
                <a:latin typeface="Abadi" panose="020B0604020104020204" pitchFamily="34" charset="0"/>
                <a:cs typeface="Times New Roman"/>
              </a:rPr>
              <a:t> </a:t>
            </a:r>
            <a:r>
              <a:rPr lang="en-US" sz="1000" dirty="0" err="1">
                <a:latin typeface="Abadi" panose="020B0604020104020204" pitchFamily="34" charset="0"/>
                <a:cs typeface="Times New Roman"/>
              </a:rPr>
              <a:t>Ch.E</a:t>
            </a:r>
            <a:r>
              <a:rPr lang="en-US" sz="1000" dirty="0">
                <a:latin typeface="Abadi" panose="020B0604020104020204" pitchFamily="34" charset="0"/>
                <a:cs typeface="Times New Roman"/>
              </a:rPr>
              <a:t>, </a:t>
            </a:r>
            <a:r>
              <a:rPr lang="en-US" sz="800" dirty="0">
                <a:latin typeface="Abadi" panose="020B0604020104020204" pitchFamily="34" charset="0"/>
                <a:cs typeface="Times New Roman"/>
              </a:rPr>
              <a:t>CHMM, </a:t>
            </a:r>
          </a:p>
          <a:p>
            <a:pPr marL="12700" algn="just">
              <a:spcBef>
                <a:spcPts val="100"/>
              </a:spcBef>
            </a:pPr>
            <a:r>
              <a:rPr lang="en-US" sz="1000" dirty="0">
                <a:latin typeface="Abadi" panose="020B0604020104020204" pitchFamily="34" charset="0"/>
                <a:cs typeface="Times New Roman"/>
              </a:rPr>
              <a:t>CPEA, CEM, CEA, Sustainability Engineer, </a:t>
            </a:r>
          </a:p>
          <a:p>
            <a:pPr marL="12700" algn="just">
              <a:spcBef>
                <a:spcPts val="100"/>
              </a:spcBef>
            </a:pPr>
            <a:r>
              <a:rPr lang="en-US" sz="1000" dirty="0">
                <a:latin typeface="Abadi" panose="020B0604020104020204" pitchFamily="34" charset="0"/>
                <a:cs typeface="Times New Roman"/>
              </a:rPr>
              <a:t>Tyson Foods Founding Board Member AEE–NW Arkansas.</a:t>
            </a:r>
          </a:p>
        </p:txBody>
      </p:sp>
      <p:sp>
        <p:nvSpPr>
          <p:cNvPr id="10" name="object 26">
            <a:extLst>
              <a:ext uri="{FF2B5EF4-FFF2-40B4-BE49-F238E27FC236}">
                <a16:creationId xmlns:a16="http://schemas.microsoft.com/office/drawing/2014/main" id="{2A25D1CD-C0E6-FDA2-F009-46F62FE89F76}"/>
              </a:ext>
            </a:extLst>
          </p:cNvPr>
          <p:cNvSpPr txBox="1"/>
          <p:nvPr/>
        </p:nvSpPr>
        <p:spPr>
          <a:xfrm>
            <a:off x="3675142" y="3011554"/>
            <a:ext cx="3332582" cy="353943"/>
          </a:xfrm>
          <a:prstGeom prst="rect">
            <a:avLst/>
          </a:prstGeom>
        </p:spPr>
        <p:txBody>
          <a:bodyPr vert="horz" wrap="square" lIns="0" tIns="0" rIns="0" bIns="0" rtlCol="0">
            <a:spAutoFit/>
          </a:bodyPr>
          <a:lstStyle/>
          <a:p>
            <a:pPr marL="12700" algn="just">
              <a:lnSpc>
                <a:spcPct val="100000"/>
              </a:lnSpc>
            </a:pPr>
            <a:r>
              <a:rPr lang="en-US" sz="1200" b="1" spc="-65" dirty="0">
                <a:latin typeface="Abadi" panose="020B0604020104020204" pitchFamily="34" charset="0"/>
                <a:cs typeface="Narkisim" panose="020E0502050101010101" pitchFamily="34" charset="-79"/>
              </a:rPr>
              <a:t>ORGANIZING CHAIR</a:t>
            </a:r>
          </a:p>
          <a:p>
            <a:pPr marL="12700" algn="just">
              <a:lnSpc>
                <a:spcPct val="100000"/>
              </a:lnSpc>
            </a:pPr>
            <a:r>
              <a:rPr lang="en-US" sz="1100" b="1" spc="-65" dirty="0">
                <a:latin typeface="Abadi" panose="020B0604020104020204" pitchFamily="34" charset="0"/>
                <a:cs typeface="Narkisim" panose="020E0502050101010101" pitchFamily="34" charset="-79"/>
              </a:rPr>
              <a:t>Dr. N. S. Kumar</a:t>
            </a:r>
            <a:r>
              <a:rPr lang="en-US" sz="1050" b="1" spc="-65" dirty="0">
                <a:latin typeface="Abadi" panose="020B0604020104020204" pitchFamily="34" charset="0"/>
                <a:cs typeface="Narkisim" panose="020E0502050101010101" pitchFamily="34" charset="-79"/>
              </a:rPr>
              <a:t>, </a:t>
            </a:r>
            <a:r>
              <a:rPr lang="en-US" sz="900" spc="-65" dirty="0">
                <a:latin typeface="Abadi" panose="020B0604020104020204" pitchFamily="34" charset="0"/>
                <a:cs typeface="Narkisim" panose="020E0502050101010101" pitchFamily="34" charset="-79"/>
              </a:rPr>
              <a:t>Ph.D., Principal</a:t>
            </a:r>
            <a:endParaRPr lang="en-US" sz="1100" spc="-65" dirty="0">
              <a:latin typeface="Abadi" panose="020B0604020104020204" pitchFamily="34" charset="0"/>
              <a:cs typeface="Narkisim" panose="020E0502050101010101" pitchFamily="34" charset="-79"/>
            </a:endParaRPr>
          </a:p>
        </p:txBody>
      </p:sp>
      <p:sp>
        <p:nvSpPr>
          <p:cNvPr id="16" name="TextBox 15">
            <a:extLst>
              <a:ext uri="{FF2B5EF4-FFF2-40B4-BE49-F238E27FC236}">
                <a16:creationId xmlns:a16="http://schemas.microsoft.com/office/drawing/2014/main" id="{40953389-FEAD-7F77-F83F-3C772325CBE3}"/>
              </a:ext>
            </a:extLst>
          </p:cNvPr>
          <p:cNvSpPr txBox="1"/>
          <p:nvPr/>
        </p:nvSpPr>
        <p:spPr>
          <a:xfrm>
            <a:off x="3659902" y="51449"/>
            <a:ext cx="3450614" cy="1141338"/>
          </a:xfrm>
          <a:prstGeom prst="rect">
            <a:avLst/>
          </a:prstGeom>
          <a:noFill/>
        </p:spPr>
        <p:txBody>
          <a:bodyPr wrap="square" rtlCol="0">
            <a:spAutoFit/>
          </a:bodyPr>
          <a:lstStyle/>
          <a:p>
            <a:r>
              <a:rPr lang="en-US" sz="1200" b="1" dirty="0">
                <a:latin typeface="Abadi" panose="020B0604020104020204" pitchFamily="34" charset="0"/>
              </a:rPr>
              <a:t>CHIEF PATRONS</a:t>
            </a:r>
          </a:p>
          <a:p>
            <a:r>
              <a:rPr lang="en-US" sz="1100" b="1" dirty="0">
                <a:latin typeface="Abadi" panose="020B0604020104020204" pitchFamily="34" charset="0"/>
              </a:rPr>
              <a:t>Dr. Ahmed Shariff Siraj</a:t>
            </a:r>
          </a:p>
          <a:p>
            <a:r>
              <a:rPr lang="en-US" sz="1000" dirty="0">
                <a:latin typeface="Abadi" panose="020B0604020104020204" pitchFamily="34" charset="0"/>
              </a:rPr>
              <a:t>Chairman, Ghousia Industrial &amp; Engineering Trust</a:t>
            </a:r>
          </a:p>
          <a:p>
            <a:pPr>
              <a:spcBef>
                <a:spcPts val="500"/>
              </a:spcBef>
            </a:pPr>
            <a:r>
              <a:rPr lang="en-US" sz="1100" b="1" dirty="0">
                <a:latin typeface="Abadi" panose="020B0604020104020204" pitchFamily="34" charset="0"/>
              </a:rPr>
              <a:t>Dr. Vidyashankar S</a:t>
            </a:r>
          </a:p>
          <a:p>
            <a:r>
              <a:rPr lang="en-US" sz="1000" dirty="0">
                <a:latin typeface="Abadi" panose="020B0604020104020204" pitchFamily="34" charset="0"/>
              </a:rPr>
              <a:t>Hon'ble Vice Chancellor, </a:t>
            </a:r>
          </a:p>
          <a:p>
            <a:r>
              <a:rPr lang="en-US" sz="1000" dirty="0">
                <a:latin typeface="Abadi" panose="020B0604020104020204" pitchFamily="34" charset="0"/>
              </a:rPr>
              <a:t>Visvesvaraya Technological University, Belagavi. </a:t>
            </a:r>
          </a:p>
        </p:txBody>
      </p:sp>
      <p:sp>
        <p:nvSpPr>
          <p:cNvPr id="17" name="TextBox 16">
            <a:extLst>
              <a:ext uri="{FF2B5EF4-FFF2-40B4-BE49-F238E27FC236}">
                <a16:creationId xmlns:a16="http://schemas.microsoft.com/office/drawing/2014/main" id="{C788104D-B7DF-C70D-6BC4-60DCA633A302}"/>
              </a:ext>
            </a:extLst>
          </p:cNvPr>
          <p:cNvSpPr txBox="1"/>
          <p:nvPr/>
        </p:nvSpPr>
        <p:spPr>
          <a:xfrm>
            <a:off x="3644662" y="1133899"/>
            <a:ext cx="3450612" cy="654025"/>
          </a:xfrm>
          <a:prstGeom prst="rect">
            <a:avLst/>
          </a:prstGeom>
          <a:noFill/>
        </p:spPr>
        <p:txBody>
          <a:bodyPr wrap="square" rtlCol="0">
            <a:spAutoFit/>
          </a:bodyPr>
          <a:lstStyle/>
          <a:p>
            <a:r>
              <a:rPr lang="en-US" sz="1200" b="1" dirty="0">
                <a:latin typeface="Abadi" panose="020B0604020104020204" pitchFamily="34" charset="0"/>
              </a:rPr>
              <a:t>PATRON</a:t>
            </a:r>
          </a:p>
          <a:p>
            <a:pPr>
              <a:spcBef>
                <a:spcPts val="300"/>
              </a:spcBef>
            </a:pPr>
            <a:r>
              <a:rPr lang="en-US" sz="1100" b="1" dirty="0">
                <a:latin typeface="Abadi" panose="020B0604020104020204" pitchFamily="34" charset="0"/>
              </a:rPr>
              <a:t>Mr. Umar Ismail Khan</a:t>
            </a:r>
          </a:p>
          <a:p>
            <a:r>
              <a:rPr lang="en-US" sz="1000" dirty="0">
                <a:latin typeface="Abadi" panose="020B0604020104020204" pitchFamily="34" charset="0"/>
              </a:rPr>
              <a:t>Hon. Secretary, </a:t>
            </a:r>
            <a:r>
              <a:rPr lang="en-US" sz="1100" dirty="0">
                <a:latin typeface="Abadi" panose="020B0604020104020204" pitchFamily="34" charset="0"/>
              </a:rPr>
              <a:t>Ghousia Industrial &amp; Engineering Trust</a:t>
            </a:r>
          </a:p>
        </p:txBody>
      </p:sp>
      <p:sp>
        <p:nvSpPr>
          <p:cNvPr id="18" name="TextBox 17">
            <a:extLst>
              <a:ext uri="{FF2B5EF4-FFF2-40B4-BE49-F238E27FC236}">
                <a16:creationId xmlns:a16="http://schemas.microsoft.com/office/drawing/2014/main" id="{5DBD2BF4-9C63-97B0-D205-48A26EFD66D9}"/>
              </a:ext>
            </a:extLst>
          </p:cNvPr>
          <p:cNvSpPr txBox="1"/>
          <p:nvPr/>
        </p:nvSpPr>
        <p:spPr>
          <a:xfrm>
            <a:off x="3598409" y="2552723"/>
            <a:ext cx="3486108" cy="446276"/>
          </a:xfrm>
          <a:prstGeom prst="rect">
            <a:avLst/>
          </a:prstGeom>
          <a:noFill/>
        </p:spPr>
        <p:txBody>
          <a:bodyPr wrap="square" rtlCol="0">
            <a:spAutoFit/>
          </a:bodyPr>
          <a:lstStyle/>
          <a:p>
            <a:r>
              <a:rPr lang="en-US" sz="1200" b="1" dirty="0">
                <a:latin typeface="Abadi" panose="020B0604020104020204" pitchFamily="34" charset="0"/>
              </a:rPr>
              <a:t>MENTOR</a:t>
            </a:r>
          </a:p>
          <a:p>
            <a:r>
              <a:rPr lang="en-US" sz="1100" b="1" dirty="0">
                <a:latin typeface="Abadi" panose="020B0604020104020204" pitchFamily="34" charset="0"/>
              </a:rPr>
              <a:t>Prof. Aejaz Ahmed K R</a:t>
            </a:r>
            <a:r>
              <a:rPr lang="en-US" sz="1000" b="1" dirty="0">
                <a:latin typeface="Abadi" panose="020B0604020104020204" pitchFamily="34" charset="0"/>
              </a:rPr>
              <a:t>. </a:t>
            </a:r>
            <a:r>
              <a:rPr lang="en-US" sz="800" dirty="0">
                <a:latin typeface="Abadi" panose="020B0604020104020204" pitchFamily="34" charset="0"/>
              </a:rPr>
              <a:t>Administrative Officer</a:t>
            </a:r>
            <a:endParaRPr lang="en-US" sz="1050" dirty="0">
              <a:latin typeface="Abadi" panose="020B0604020104020204" pitchFamily="34" charset="0"/>
            </a:endParaRPr>
          </a:p>
        </p:txBody>
      </p:sp>
      <p:sp>
        <p:nvSpPr>
          <p:cNvPr id="19" name="TextBox 18">
            <a:extLst>
              <a:ext uri="{FF2B5EF4-FFF2-40B4-BE49-F238E27FC236}">
                <a16:creationId xmlns:a16="http://schemas.microsoft.com/office/drawing/2014/main" id="{54C54C93-B953-D890-BF9F-F5C44C6E7D25}"/>
              </a:ext>
            </a:extLst>
          </p:cNvPr>
          <p:cNvSpPr txBox="1"/>
          <p:nvPr/>
        </p:nvSpPr>
        <p:spPr>
          <a:xfrm>
            <a:off x="3580651" y="3944045"/>
            <a:ext cx="3405255" cy="2793072"/>
          </a:xfrm>
          <a:prstGeom prst="rect">
            <a:avLst/>
          </a:prstGeom>
          <a:noFill/>
        </p:spPr>
        <p:txBody>
          <a:bodyPr wrap="square" rtlCol="0">
            <a:spAutoFit/>
          </a:bodyPr>
          <a:lstStyle/>
          <a:p>
            <a:pPr>
              <a:spcBef>
                <a:spcPts val="300"/>
              </a:spcBef>
            </a:pPr>
            <a:r>
              <a:rPr lang="en-US" sz="1200" b="1" dirty="0">
                <a:latin typeface="Abadi" panose="020B0604020104020204" pitchFamily="34" charset="0"/>
              </a:rPr>
              <a:t>INTERNAL PROGRAMME COMMITTEE</a:t>
            </a:r>
          </a:p>
          <a:p>
            <a:pPr>
              <a:spcBef>
                <a:spcPts val="100"/>
              </a:spcBef>
            </a:pPr>
            <a:r>
              <a:rPr lang="en-US" sz="1000" b="1" dirty="0">
                <a:latin typeface="Abadi" panose="020B0604020104020204" pitchFamily="34" charset="0"/>
              </a:rPr>
              <a:t>Dr. S. J. Krishna Prasad</a:t>
            </a:r>
            <a:r>
              <a:rPr lang="en-US" sz="1000" dirty="0">
                <a:latin typeface="Abadi" panose="020B0604020104020204" pitchFamily="34" charset="0"/>
              </a:rPr>
              <a:t>, </a:t>
            </a:r>
            <a:r>
              <a:rPr lang="en-US" sz="800" dirty="0">
                <a:latin typeface="Abadi" panose="020B0604020104020204" pitchFamily="34" charset="0"/>
              </a:rPr>
              <a:t>Professor ECE.</a:t>
            </a:r>
          </a:p>
          <a:p>
            <a:pPr>
              <a:spcBef>
                <a:spcPts val="100"/>
              </a:spcBef>
            </a:pPr>
            <a:r>
              <a:rPr lang="en-US" sz="1000" b="1" dirty="0">
                <a:latin typeface="Abadi" panose="020B0604020104020204" pitchFamily="34" charset="0"/>
              </a:rPr>
              <a:t>Dr. Javid Akhtar, </a:t>
            </a:r>
            <a:r>
              <a:rPr lang="en-US" sz="800" dirty="0" err="1">
                <a:latin typeface="Abadi" panose="020B0604020104020204" pitchFamily="34" charset="0"/>
              </a:rPr>
              <a:t>HoD</a:t>
            </a:r>
            <a:r>
              <a:rPr lang="en-US" sz="800" dirty="0">
                <a:latin typeface="Abadi" panose="020B0604020104020204" pitchFamily="34" charset="0"/>
              </a:rPr>
              <a:t> , EEE.</a:t>
            </a:r>
          </a:p>
          <a:p>
            <a:pPr>
              <a:spcBef>
                <a:spcPts val="100"/>
              </a:spcBef>
            </a:pPr>
            <a:r>
              <a:rPr lang="en-US" sz="1000" b="1" dirty="0">
                <a:latin typeface="Abadi" panose="020B0604020104020204" pitchFamily="34" charset="0"/>
              </a:rPr>
              <a:t>Dr. N. Praba, </a:t>
            </a:r>
            <a:r>
              <a:rPr lang="en-US" sz="800" dirty="0" err="1">
                <a:latin typeface="Abadi" panose="020B0604020104020204" pitchFamily="34" charset="0"/>
              </a:rPr>
              <a:t>HoD</a:t>
            </a:r>
            <a:r>
              <a:rPr lang="en-US" sz="800" dirty="0">
                <a:latin typeface="Abadi" panose="020B0604020104020204" pitchFamily="34" charset="0"/>
              </a:rPr>
              <a:t>, ECE.  </a:t>
            </a:r>
            <a:endParaRPr lang="en-US" sz="1000" dirty="0">
              <a:latin typeface="Abadi" panose="020B0604020104020204" pitchFamily="34" charset="0"/>
            </a:endParaRPr>
          </a:p>
          <a:p>
            <a:pPr>
              <a:spcBef>
                <a:spcPts val="100"/>
              </a:spcBef>
            </a:pPr>
            <a:r>
              <a:rPr lang="en-US" sz="1000" b="1" dirty="0">
                <a:latin typeface="Abadi" panose="020B0604020104020204" pitchFamily="34" charset="0"/>
              </a:rPr>
              <a:t>Dr. Dilshad Begum, </a:t>
            </a:r>
            <a:r>
              <a:rPr lang="en-US" sz="800" dirty="0" err="1">
                <a:latin typeface="Abadi" panose="020B0604020104020204" pitchFamily="34" charset="0"/>
              </a:rPr>
              <a:t>HoD</a:t>
            </a:r>
            <a:r>
              <a:rPr lang="en-US" sz="800" dirty="0">
                <a:latin typeface="Abadi" panose="020B0604020104020204" pitchFamily="34" charset="0"/>
              </a:rPr>
              <a:t>, CSE</a:t>
            </a:r>
            <a:r>
              <a:rPr lang="en-US" sz="1000" dirty="0">
                <a:latin typeface="Abadi" panose="020B0604020104020204" pitchFamily="34" charset="0"/>
              </a:rPr>
              <a:t>.</a:t>
            </a:r>
          </a:p>
          <a:p>
            <a:pPr>
              <a:spcBef>
                <a:spcPts val="100"/>
              </a:spcBef>
            </a:pPr>
            <a:r>
              <a:rPr lang="en-US" sz="1100" b="1" dirty="0">
                <a:latin typeface="Abadi" panose="020B0604020104020204" pitchFamily="34" charset="0"/>
              </a:rPr>
              <a:t>Dr. Saifulla Khan, </a:t>
            </a:r>
            <a:r>
              <a:rPr lang="en-US" sz="1000" dirty="0" err="1">
                <a:latin typeface="Abadi" panose="020B0604020104020204" pitchFamily="34" charset="0"/>
              </a:rPr>
              <a:t>HoD</a:t>
            </a:r>
            <a:r>
              <a:rPr lang="en-US" sz="1000" dirty="0">
                <a:latin typeface="Abadi" panose="020B0604020104020204" pitchFamily="34" charset="0"/>
              </a:rPr>
              <a:t>, Basic Science &amp; Humanities.</a:t>
            </a:r>
          </a:p>
          <a:p>
            <a:pPr>
              <a:spcBef>
                <a:spcPts val="100"/>
              </a:spcBef>
            </a:pPr>
            <a:r>
              <a:rPr lang="en-US" sz="1000" b="1" dirty="0">
                <a:latin typeface="Abadi" panose="020B0604020104020204" pitchFamily="34" charset="0"/>
              </a:rPr>
              <a:t>Dr. Syed Saleem Pasha</a:t>
            </a:r>
            <a:r>
              <a:rPr lang="en-US" sz="800" dirty="0">
                <a:latin typeface="Abadi" panose="020B0604020104020204" pitchFamily="34" charset="0"/>
              </a:rPr>
              <a:t>, </a:t>
            </a:r>
            <a:r>
              <a:rPr lang="en-US" sz="800" dirty="0" err="1">
                <a:latin typeface="Abadi" panose="020B0604020104020204" pitchFamily="34" charset="0"/>
              </a:rPr>
              <a:t>HoD</a:t>
            </a:r>
            <a:r>
              <a:rPr lang="en-US" sz="800" dirty="0">
                <a:latin typeface="Abadi" panose="020B0604020104020204" pitchFamily="34" charset="0"/>
              </a:rPr>
              <a:t> Robotics &amp; AI.</a:t>
            </a:r>
            <a:endParaRPr lang="en-US" sz="1000" dirty="0">
              <a:latin typeface="Abadi" panose="020B0604020104020204" pitchFamily="34" charset="0"/>
            </a:endParaRPr>
          </a:p>
          <a:p>
            <a:pPr>
              <a:spcBef>
                <a:spcPts val="100"/>
              </a:spcBef>
            </a:pPr>
            <a:r>
              <a:rPr lang="en-US" sz="1000" b="1" dirty="0">
                <a:latin typeface="Abadi" panose="020B0604020104020204" pitchFamily="34" charset="0"/>
              </a:rPr>
              <a:t>Dr. </a:t>
            </a:r>
            <a:r>
              <a:rPr lang="en-US" sz="1000" b="1" dirty="0" err="1">
                <a:latin typeface="Abadi" panose="020B0604020104020204" pitchFamily="34" charset="0"/>
              </a:rPr>
              <a:t>Athiqulla</a:t>
            </a:r>
            <a:r>
              <a:rPr lang="en-US" sz="1000" b="1" dirty="0">
                <a:latin typeface="Abadi" panose="020B0604020104020204" pitchFamily="34" charset="0"/>
              </a:rPr>
              <a:t> Khan, </a:t>
            </a:r>
            <a:r>
              <a:rPr lang="en-US" sz="800" dirty="0" err="1">
                <a:latin typeface="Abadi" panose="020B0604020104020204" pitchFamily="34" charset="0"/>
              </a:rPr>
              <a:t>HoD</a:t>
            </a:r>
            <a:r>
              <a:rPr lang="en-US" sz="800" dirty="0">
                <a:latin typeface="Abadi" panose="020B0604020104020204" pitchFamily="34" charset="0"/>
              </a:rPr>
              <a:t> Civil Engineering.</a:t>
            </a:r>
          </a:p>
          <a:p>
            <a:pPr>
              <a:spcBef>
                <a:spcPts val="100"/>
              </a:spcBef>
            </a:pPr>
            <a:r>
              <a:rPr lang="en-US" sz="1000" b="1" dirty="0">
                <a:latin typeface="Abadi" panose="020B0604020104020204" pitchFamily="34" charset="0"/>
              </a:rPr>
              <a:t>Dr. T. Venkatesh, </a:t>
            </a:r>
            <a:r>
              <a:rPr lang="en-US" sz="800" dirty="0">
                <a:latin typeface="Abadi" panose="020B0604020104020204" pitchFamily="34" charset="0"/>
              </a:rPr>
              <a:t>Professor CSE.</a:t>
            </a:r>
          </a:p>
          <a:p>
            <a:pPr>
              <a:spcBef>
                <a:spcPts val="100"/>
              </a:spcBef>
            </a:pPr>
            <a:r>
              <a:rPr lang="en-US" sz="1000" b="1" dirty="0">
                <a:latin typeface="Abadi" panose="020B0604020104020204" pitchFamily="34" charset="0"/>
              </a:rPr>
              <a:t>Dr. </a:t>
            </a:r>
            <a:r>
              <a:rPr lang="en-US" sz="1000" b="1" dirty="0" err="1">
                <a:latin typeface="Abadi" panose="020B0604020104020204" pitchFamily="34" charset="0"/>
              </a:rPr>
              <a:t>Amanulla</a:t>
            </a:r>
            <a:r>
              <a:rPr lang="en-US" sz="1000" dirty="0">
                <a:latin typeface="Abadi" panose="020B0604020104020204" pitchFamily="34" charset="0"/>
              </a:rPr>
              <a:t>, </a:t>
            </a:r>
            <a:r>
              <a:rPr lang="en-US" sz="800" dirty="0">
                <a:latin typeface="Abadi" panose="020B0604020104020204" pitchFamily="34" charset="0"/>
              </a:rPr>
              <a:t>Assoc. Prof. EEE.</a:t>
            </a:r>
          </a:p>
          <a:p>
            <a:pPr>
              <a:spcBef>
                <a:spcPts val="100"/>
              </a:spcBef>
            </a:pPr>
            <a:r>
              <a:rPr lang="en-US" sz="1000" b="1" dirty="0">
                <a:latin typeface="Abadi" panose="020B0604020104020204" pitchFamily="34" charset="0"/>
              </a:rPr>
              <a:t>Dr. Omar Khan Durrani</a:t>
            </a:r>
            <a:r>
              <a:rPr lang="en-US" sz="800" dirty="0">
                <a:latin typeface="Abadi" panose="020B0604020104020204" pitchFamily="34" charset="0"/>
              </a:rPr>
              <a:t>, Assoc. Prof. CSE</a:t>
            </a:r>
          </a:p>
          <a:p>
            <a:pPr>
              <a:spcBef>
                <a:spcPts val="100"/>
              </a:spcBef>
            </a:pPr>
            <a:r>
              <a:rPr lang="en-US" sz="1000" b="1" dirty="0">
                <a:latin typeface="Abadi" panose="020B0604020104020204" pitchFamily="34" charset="0"/>
              </a:rPr>
              <a:t>Dr. Md. </a:t>
            </a:r>
            <a:r>
              <a:rPr lang="en-US" sz="1000" b="1" dirty="0" err="1">
                <a:latin typeface="Abadi" panose="020B0604020104020204" pitchFamily="34" charset="0"/>
              </a:rPr>
              <a:t>Aqhil</a:t>
            </a:r>
            <a:r>
              <a:rPr lang="en-US" sz="1000" b="1" dirty="0">
                <a:latin typeface="Abadi" panose="020B0604020104020204" pitchFamily="34" charset="0"/>
              </a:rPr>
              <a:t> Ahmed</a:t>
            </a:r>
            <a:r>
              <a:rPr lang="en-US" sz="800" dirty="0">
                <a:latin typeface="Abadi" panose="020B0604020104020204" pitchFamily="34" charset="0"/>
              </a:rPr>
              <a:t>, Assoc. Prof. ME</a:t>
            </a:r>
          </a:p>
          <a:p>
            <a:pPr>
              <a:spcBef>
                <a:spcPts val="100"/>
              </a:spcBef>
            </a:pPr>
            <a:r>
              <a:rPr lang="en-US" sz="1000" b="1" dirty="0">
                <a:latin typeface="Abadi" panose="020B0604020104020204" pitchFamily="34" charset="0"/>
              </a:rPr>
              <a:t>Dr. Shahina</a:t>
            </a:r>
            <a:r>
              <a:rPr lang="en-US" sz="800" dirty="0">
                <a:latin typeface="Abadi" panose="020B0604020104020204" pitchFamily="34" charset="0"/>
              </a:rPr>
              <a:t>, Asst. Prof. Physics</a:t>
            </a:r>
          </a:p>
          <a:p>
            <a:pPr>
              <a:spcBef>
                <a:spcPts val="100"/>
              </a:spcBef>
            </a:pPr>
            <a:r>
              <a:rPr lang="en-US" sz="1000" b="1" dirty="0">
                <a:latin typeface="Abadi" panose="020B0604020104020204" pitchFamily="34" charset="0"/>
              </a:rPr>
              <a:t>Dr. T. H. Ravindra Kumar, </a:t>
            </a:r>
            <a:r>
              <a:rPr lang="en-US" sz="800" dirty="0">
                <a:latin typeface="Abadi" panose="020B0604020104020204" pitchFamily="34" charset="0"/>
              </a:rPr>
              <a:t>Assoc. Prof. ECE.</a:t>
            </a:r>
            <a:endParaRPr lang="en-US" sz="1200" b="1" dirty="0">
              <a:latin typeface="Abadi" panose="020B0604020104020204" pitchFamily="34" charset="0"/>
            </a:endParaRPr>
          </a:p>
          <a:p>
            <a:pPr>
              <a:spcBef>
                <a:spcPts val="100"/>
              </a:spcBef>
            </a:pPr>
            <a:r>
              <a:rPr lang="en-US" sz="1000" b="1" dirty="0">
                <a:latin typeface="Abadi" panose="020B0604020104020204" pitchFamily="34" charset="0"/>
              </a:rPr>
              <a:t>Mr. Md. Zamar Pasha</a:t>
            </a:r>
            <a:r>
              <a:rPr lang="en-US" sz="1000" dirty="0">
                <a:latin typeface="Abadi" panose="020B0604020104020204" pitchFamily="34" charset="0"/>
              </a:rPr>
              <a:t>, </a:t>
            </a:r>
            <a:r>
              <a:rPr lang="en-US" sz="800" dirty="0">
                <a:latin typeface="Abadi" panose="020B0604020104020204" pitchFamily="34" charset="0"/>
              </a:rPr>
              <a:t>Asst. Prof. EEE.</a:t>
            </a:r>
            <a:endParaRPr lang="en-US" sz="1000" dirty="0">
              <a:latin typeface="Abadi" panose="020B0604020104020204" pitchFamily="34" charset="0"/>
            </a:endParaRPr>
          </a:p>
          <a:p>
            <a:pPr>
              <a:spcBef>
                <a:spcPts val="100"/>
              </a:spcBef>
            </a:pPr>
            <a:r>
              <a:rPr lang="en-US" sz="1000" b="1" dirty="0">
                <a:latin typeface="Abadi" panose="020B0604020104020204" pitchFamily="34" charset="0"/>
              </a:rPr>
              <a:t>Mr. Md. </a:t>
            </a:r>
            <a:r>
              <a:rPr lang="en-US" sz="1000" b="1" dirty="0" err="1">
                <a:latin typeface="Abadi" panose="020B0604020104020204" pitchFamily="34" charset="0"/>
              </a:rPr>
              <a:t>Mujammil</a:t>
            </a:r>
            <a:r>
              <a:rPr lang="en-US" sz="1000" b="1" dirty="0">
                <a:latin typeface="Abadi" panose="020B0604020104020204" pitchFamily="34" charset="0"/>
              </a:rPr>
              <a:t> Ahmed</a:t>
            </a:r>
            <a:r>
              <a:rPr lang="en-US" sz="1000" dirty="0">
                <a:latin typeface="Abadi" panose="020B0604020104020204" pitchFamily="34" charset="0"/>
              </a:rPr>
              <a:t>, </a:t>
            </a:r>
            <a:r>
              <a:rPr lang="en-US" sz="800" dirty="0">
                <a:latin typeface="Abadi" panose="020B0604020104020204" pitchFamily="34" charset="0"/>
              </a:rPr>
              <a:t>Asst. Prof. CSE.</a:t>
            </a:r>
            <a:endParaRPr lang="en-US" sz="1000" dirty="0">
              <a:latin typeface="Abadi" panose="020B0604020104020204" pitchFamily="34" charset="0"/>
            </a:endParaRPr>
          </a:p>
        </p:txBody>
      </p:sp>
      <p:sp>
        <p:nvSpPr>
          <p:cNvPr id="20" name="TextBox 19">
            <a:extLst>
              <a:ext uri="{FF2B5EF4-FFF2-40B4-BE49-F238E27FC236}">
                <a16:creationId xmlns:a16="http://schemas.microsoft.com/office/drawing/2014/main" id="{431F555F-77EF-8019-66A4-9E4E55C354E0}"/>
              </a:ext>
            </a:extLst>
          </p:cNvPr>
          <p:cNvSpPr txBox="1"/>
          <p:nvPr/>
        </p:nvSpPr>
        <p:spPr>
          <a:xfrm>
            <a:off x="3598409" y="6661847"/>
            <a:ext cx="3527344" cy="931024"/>
          </a:xfrm>
          <a:prstGeom prst="rect">
            <a:avLst/>
          </a:prstGeom>
          <a:noFill/>
        </p:spPr>
        <p:txBody>
          <a:bodyPr wrap="square" rtlCol="0">
            <a:spAutoFit/>
          </a:bodyPr>
          <a:lstStyle/>
          <a:p>
            <a:r>
              <a:rPr lang="en-US" sz="1200" b="1" dirty="0">
                <a:latin typeface="Abadi" panose="020B0604020104020204" pitchFamily="34" charset="0"/>
              </a:rPr>
              <a:t>ADVISORY COMMITTEE </a:t>
            </a:r>
          </a:p>
          <a:p>
            <a:endParaRPr lang="en-US" sz="200" b="1" dirty="0">
              <a:latin typeface="Abadi" panose="020B0604020104020204" pitchFamily="34" charset="0"/>
            </a:endParaRPr>
          </a:p>
          <a:p>
            <a:r>
              <a:rPr lang="en-US" sz="1000" b="1" dirty="0" err="1">
                <a:latin typeface="Abadi" panose="020B0604020104020204" pitchFamily="34" charset="0"/>
              </a:rPr>
              <a:t>Rtn</a:t>
            </a:r>
            <a:r>
              <a:rPr lang="en-US" sz="1000" b="1" dirty="0">
                <a:latin typeface="Abadi" panose="020B0604020104020204" pitchFamily="34" charset="0"/>
              </a:rPr>
              <a:t>. Er. Suresh </a:t>
            </a:r>
            <a:r>
              <a:rPr lang="en-US" sz="1000" b="1" dirty="0" err="1">
                <a:latin typeface="Abadi" panose="020B0604020104020204" pitchFamily="34" charset="0"/>
              </a:rPr>
              <a:t>Ambli</a:t>
            </a:r>
            <a:r>
              <a:rPr lang="en-US" sz="900" dirty="0">
                <a:latin typeface="Abadi" panose="020B0604020104020204" pitchFamily="34" charset="0"/>
              </a:rPr>
              <a:t>, Rotary </a:t>
            </a:r>
            <a:r>
              <a:rPr lang="en-US" sz="900" dirty="0" err="1">
                <a:latin typeface="Abadi" panose="020B0604020104020204" pitchFamily="34" charset="0"/>
              </a:rPr>
              <a:t>Sadashivanagar</a:t>
            </a:r>
            <a:endParaRPr lang="en-US" sz="900" dirty="0">
              <a:latin typeface="Abadi" panose="020B0604020104020204" pitchFamily="34" charset="0"/>
            </a:endParaRPr>
          </a:p>
          <a:p>
            <a:r>
              <a:rPr lang="en-US" sz="1000" b="1" dirty="0">
                <a:latin typeface="Abadi" panose="020B0604020104020204" pitchFamily="34" charset="0"/>
              </a:rPr>
              <a:t>Dr. V. Jagannatha, </a:t>
            </a:r>
            <a:r>
              <a:rPr lang="en-US" sz="900" dirty="0">
                <a:latin typeface="Abadi" panose="020B0604020104020204" pitchFamily="34" charset="0"/>
              </a:rPr>
              <a:t>Former Scientist Engineer, ISRO.</a:t>
            </a:r>
          </a:p>
          <a:p>
            <a:r>
              <a:rPr lang="en-US" sz="1050" b="1" dirty="0">
                <a:latin typeface="Abadi" panose="020B0604020104020204" pitchFamily="34" charset="0"/>
              </a:rPr>
              <a:t>Dr. S. Vinay</a:t>
            </a:r>
            <a:r>
              <a:rPr lang="en-US" sz="1050" dirty="0">
                <a:latin typeface="Abadi" panose="020B0604020104020204" pitchFamily="34" charset="0"/>
              </a:rPr>
              <a:t>, </a:t>
            </a:r>
            <a:r>
              <a:rPr lang="en-US" sz="900" dirty="0">
                <a:latin typeface="Abadi" panose="020B0604020104020204" pitchFamily="34" charset="0"/>
              </a:rPr>
              <a:t>Asso. Professor, Civil Engineering, AIET, </a:t>
            </a:r>
            <a:r>
              <a:rPr lang="en-US" sz="900" dirty="0" err="1">
                <a:latin typeface="Abadi" panose="020B0604020104020204" pitchFamily="34" charset="0"/>
              </a:rPr>
              <a:t>Moodbidri</a:t>
            </a:r>
            <a:endParaRPr lang="en-US" sz="900" dirty="0">
              <a:latin typeface="Abadi" panose="020B0604020104020204" pitchFamily="34" charset="0"/>
            </a:endParaRPr>
          </a:p>
          <a:p>
            <a:r>
              <a:rPr lang="en-US" sz="1000" b="1" dirty="0">
                <a:latin typeface="Abadi" panose="020B0604020104020204" pitchFamily="34" charset="0"/>
              </a:rPr>
              <a:t>Dr. Asma Bano, </a:t>
            </a:r>
            <a:r>
              <a:rPr lang="en-US" sz="900" dirty="0">
                <a:latin typeface="Abadi" panose="020B0604020104020204" pitchFamily="34" charset="0"/>
              </a:rPr>
              <a:t>Academic Counsellor, IGNOU</a:t>
            </a:r>
          </a:p>
        </p:txBody>
      </p:sp>
      <p:sp>
        <p:nvSpPr>
          <p:cNvPr id="21" name="TextBox 20">
            <a:extLst>
              <a:ext uri="{FF2B5EF4-FFF2-40B4-BE49-F238E27FC236}">
                <a16:creationId xmlns:a16="http://schemas.microsoft.com/office/drawing/2014/main" id="{0379F4F3-EE46-863D-7AB7-8B686072B73F}"/>
              </a:ext>
            </a:extLst>
          </p:cNvPr>
          <p:cNvSpPr txBox="1"/>
          <p:nvPr/>
        </p:nvSpPr>
        <p:spPr>
          <a:xfrm>
            <a:off x="7202533" y="18329"/>
            <a:ext cx="3409316" cy="2985433"/>
          </a:xfrm>
          <a:prstGeom prst="rect">
            <a:avLst/>
          </a:prstGeom>
          <a:noFill/>
        </p:spPr>
        <p:txBody>
          <a:bodyPr wrap="square" rtlCol="0">
            <a:spAutoFit/>
          </a:bodyPr>
          <a:lstStyle/>
          <a:p>
            <a:r>
              <a:rPr lang="en-US" sz="1200" b="1" dirty="0">
                <a:latin typeface="Abadi" panose="020B0604020104020204" pitchFamily="34" charset="0"/>
              </a:rPr>
              <a:t>REGISTRATION</a:t>
            </a:r>
          </a:p>
          <a:p>
            <a:endParaRPr lang="en-US" sz="1200" b="1" dirty="0">
              <a:latin typeface="Abadi" panose="020B0604020104020204" pitchFamily="34" charset="0"/>
            </a:endParaRPr>
          </a:p>
          <a:p>
            <a:endParaRPr lang="en-US" sz="1200" b="1" dirty="0">
              <a:latin typeface="Abadi" panose="020B0604020104020204" pitchFamily="34" charset="0"/>
            </a:endParaRPr>
          </a:p>
          <a:p>
            <a:endParaRPr lang="en-US" sz="1200" b="1" dirty="0">
              <a:latin typeface="Abadi" panose="020B0604020104020204" pitchFamily="34" charset="0"/>
            </a:endParaRPr>
          </a:p>
          <a:p>
            <a:endParaRPr lang="en-US" sz="1200" b="1" dirty="0">
              <a:latin typeface="Abadi" panose="020B0604020104020204" pitchFamily="34" charset="0"/>
            </a:endParaRPr>
          </a:p>
          <a:p>
            <a:endParaRPr lang="en-US" sz="1200" b="1" dirty="0">
              <a:latin typeface="Abadi" panose="020B0604020104020204" pitchFamily="34" charset="0"/>
            </a:endParaRPr>
          </a:p>
          <a:p>
            <a:endParaRPr lang="en-US" sz="1200" b="1" dirty="0">
              <a:latin typeface="Abadi" panose="020B0604020104020204" pitchFamily="34" charset="0"/>
            </a:endParaRPr>
          </a:p>
          <a:p>
            <a:endParaRPr lang="en-US" sz="1200" b="1" dirty="0">
              <a:latin typeface="Abadi" panose="020B0604020104020204" pitchFamily="34" charset="0"/>
            </a:endParaRPr>
          </a:p>
          <a:p>
            <a:endParaRPr lang="en-US" sz="1200" b="1" dirty="0">
              <a:latin typeface="Abadi" panose="020B0604020104020204" pitchFamily="34" charset="0"/>
            </a:endParaRPr>
          </a:p>
          <a:p>
            <a:endParaRPr lang="en-US" sz="1200" b="1" dirty="0">
              <a:latin typeface="Abadi" panose="020B0604020104020204" pitchFamily="34" charset="0"/>
            </a:endParaRPr>
          </a:p>
          <a:p>
            <a:endParaRPr lang="en-US" sz="1100" b="1" dirty="0">
              <a:latin typeface="Abadi" panose="020B0604020104020204" pitchFamily="34" charset="0"/>
            </a:endParaRPr>
          </a:p>
          <a:p>
            <a:endParaRPr lang="en-US" sz="1100" b="1" dirty="0">
              <a:latin typeface="Abadi" panose="020B0604020104020204" pitchFamily="34" charset="0"/>
            </a:endParaRPr>
          </a:p>
          <a:p>
            <a:endParaRPr lang="en-US" sz="1200" b="1" dirty="0">
              <a:latin typeface="Abadi" panose="020B0604020104020204" pitchFamily="34" charset="0"/>
            </a:endParaRPr>
          </a:p>
          <a:p>
            <a:endParaRPr lang="en-US" sz="1200" b="1" dirty="0">
              <a:latin typeface="Abadi" panose="020B0604020104020204" pitchFamily="34" charset="0"/>
            </a:endParaRPr>
          </a:p>
          <a:p>
            <a:endParaRPr lang="en-US" sz="1100" b="1" dirty="0">
              <a:latin typeface="Abadi" panose="020B0604020104020204" pitchFamily="34" charset="0"/>
            </a:endParaRPr>
          </a:p>
          <a:p>
            <a:endParaRPr lang="en-US" sz="1100" dirty="0">
              <a:latin typeface="Abadi" panose="020B0604020104020204" pitchFamily="34" charset="0"/>
            </a:endParaRPr>
          </a:p>
        </p:txBody>
      </p:sp>
      <p:sp>
        <p:nvSpPr>
          <p:cNvPr id="23" name="TextBox 22">
            <a:extLst>
              <a:ext uri="{FF2B5EF4-FFF2-40B4-BE49-F238E27FC236}">
                <a16:creationId xmlns:a16="http://schemas.microsoft.com/office/drawing/2014/main" id="{4F50DBC0-E4E3-4573-97DD-80015AFC3815}"/>
              </a:ext>
            </a:extLst>
          </p:cNvPr>
          <p:cNvSpPr txBox="1"/>
          <p:nvPr/>
        </p:nvSpPr>
        <p:spPr>
          <a:xfrm>
            <a:off x="7202534" y="4180040"/>
            <a:ext cx="3409330" cy="1277273"/>
          </a:xfrm>
          <a:prstGeom prst="rect">
            <a:avLst/>
          </a:prstGeom>
          <a:noFill/>
        </p:spPr>
        <p:txBody>
          <a:bodyPr wrap="square" rtlCol="0">
            <a:spAutoFit/>
          </a:bodyPr>
          <a:lstStyle/>
          <a:p>
            <a:pPr algn="ctr"/>
            <a:r>
              <a:rPr lang="en-US" sz="1600" b="1" dirty="0">
                <a:solidFill>
                  <a:srgbClr val="FF0000"/>
                </a:solidFill>
                <a:latin typeface="Abadi" panose="020B0604020104020204" pitchFamily="34" charset="0"/>
              </a:rPr>
              <a:t>FREE REGISTRATIONS FOR ALL PARTICIPANTS</a:t>
            </a:r>
          </a:p>
          <a:p>
            <a:endParaRPr lang="en-US" sz="1200" b="1" dirty="0">
              <a:latin typeface="Abadi" panose="020B0604020104020204" pitchFamily="34" charset="0"/>
            </a:endParaRPr>
          </a:p>
          <a:p>
            <a:pPr algn="ctr"/>
            <a:r>
              <a:rPr lang="en-US" sz="1100" dirty="0">
                <a:latin typeface="Abadi" panose="020B0604020104020204" pitchFamily="34" charset="0"/>
              </a:rPr>
              <a:t>FIRST COME FIRST SERVE BASIS</a:t>
            </a:r>
          </a:p>
          <a:p>
            <a:pPr algn="ctr"/>
            <a:endParaRPr lang="en-US" sz="1100" dirty="0">
              <a:latin typeface="Abadi" panose="020B0604020104020204" pitchFamily="34" charset="0"/>
            </a:endParaRPr>
          </a:p>
          <a:p>
            <a:pPr algn="ctr"/>
            <a:r>
              <a:rPr lang="en-US" sz="1100" dirty="0">
                <a:latin typeface="Abadi" panose="020B0604020104020204" pitchFamily="34" charset="0"/>
              </a:rPr>
              <a:t>200 Seats Available</a:t>
            </a:r>
          </a:p>
        </p:txBody>
      </p:sp>
      <p:sp>
        <p:nvSpPr>
          <p:cNvPr id="24" name="TextBox 23">
            <a:extLst>
              <a:ext uri="{FF2B5EF4-FFF2-40B4-BE49-F238E27FC236}">
                <a16:creationId xmlns:a16="http://schemas.microsoft.com/office/drawing/2014/main" id="{54070220-0828-1D96-5883-436361586946}"/>
              </a:ext>
            </a:extLst>
          </p:cNvPr>
          <p:cNvSpPr txBox="1"/>
          <p:nvPr/>
        </p:nvSpPr>
        <p:spPr>
          <a:xfrm>
            <a:off x="7202533" y="5403898"/>
            <a:ext cx="3409330" cy="923330"/>
          </a:xfrm>
          <a:prstGeom prst="rect">
            <a:avLst/>
          </a:prstGeom>
          <a:noFill/>
        </p:spPr>
        <p:txBody>
          <a:bodyPr wrap="square" rtlCol="0">
            <a:spAutoFit/>
          </a:bodyPr>
          <a:lstStyle/>
          <a:p>
            <a:r>
              <a:rPr lang="en-US" sz="1200" b="1" dirty="0">
                <a:latin typeface="Abadi" panose="020B0604020104020204" pitchFamily="34" charset="0"/>
              </a:rPr>
              <a:t>ELIGIBILITY</a:t>
            </a:r>
          </a:p>
          <a:p>
            <a:endParaRPr lang="en-US" sz="800" b="1" dirty="0">
              <a:latin typeface="Abadi" panose="020B0604020104020204" pitchFamily="34" charset="0"/>
            </a:endParaRPr>
          </a:p>
          <a:p>
            <a:pPr algn="just"/>
            <a:r>
              <a:rPr lang="en-US" sz="1100" dirty="0">
                <a:latin typeface="Abadi" panose="020B0604020104020204" pitchFamily="34" charset="0"/>
              </a:rPr>
              <a:t>Students, Faculty, Research Scholars, Academicians, Regulators, Industry Professionals, Consultants, NGOs.</a:t>
            </a:r>
          </a:p>
        </p:txBody>
      </p:sp>
      <p:sp>
        <p:nvSpPr>
          <p:cNvPr id="4" name="TextBox 3">
            <a:extLst>
              <a:ext uri="{FF2B5EF4-FFF2-40B4-BE49-F238E27FC236}">
                <a16:creationId xmlns:a16="http://schemas.microsoft.com/office/drawing/2014/main" id="{94372521-24ED-27FF-994A-296BEFCA9CE6}"/>
              </a:ext>
            </a:extLst>
          </p:cNvPr>
          <p:cNvSpPr txBox="1"/>
          <p:nvPr/>
        </p:nvSpPr>
        <p:spPr>
          <a:xfrm>
            <a:off x="7202533" y="6328491"/>
            <a:ext cx="3409316" cy="1103828"/>
          </a:xfrm>
          <a:prstGeom prst="rect">
            <a:avLst/>
          </a:prstGeom>
          <a:noFill/>
        </p:spPr>
        <p:txBody>
          <a:bodyPr wrap="square" rtlCol="0">
            <a:spAutoFit/>
          </a:bodyPr>
          <a:lstStyle/>
          <a:p>
            <a:pPr>
              <a:lnSpc>
                <a:spcPct val="150000"/>
              </a:lnSpc>
            </a:pPr>
            <a:r>
              <a:rPr lang="en-US" sz="1200" b="1" dirty="0">
                <a:latin typeface="Abadi" panose="020B0604020104020204" pitchFamily="34" charset="0"/>
              </a:rPr>
              <a:t>CONTACT</a:t>
            </a:r>
          </a:p>
          <a:p>
            <a:pPr>
              <a:lnSpc>
                <a:spcPct val="150000"/>
              </a:lnSpc>
            </a:pPr>
            <a:r>
              <a:rPr lang="en-US" sz="1100" b="1" dirty="0">
                <a:latin typeface="Abadi" panose="020B0604020104020204" pitchFamily="34" charset="0"/>
              </a:rPr>
              <a:t>Dr. Jyothi  H. R., +91 9008556144</a:t>
            </a:r>
          </a:p>
          <a:p>
            <a:pPr>
              <a:lnSpc>
                <a:spcPct val="150000"/>
              </a:lnSpc>
            </a:pPr>
            <a:r>
              <a:rPr lang="en-US" sz="1100" b="1" dirty="0">
                <a:latin typeface="Abadi" panose="020B0604020104020204" pitchFamily="34" charset="0"/>
              </a:rPr>
              <a:t>Dr. </a:t>
            </a:r>
            <a:r>
              <a:rPr lang="en-US" sz="1100" b="1" dirty="0" err="1">
                <a:latin typeface="Abadi" panose="020B0604020104020204" pitchFamily="34" charset="0"/>
              </a:rPr>
              <a:t>Apsar</a:t>
            </a:r>
            <a:r>
              <a:rPr lang="en-US" sz="1100" b="1" dirty="0">
                <a:latin typeface="Abadi" panose="020B0604020104020204" pitchFamily="34" charset="0"/>
              </a:rPr>
              <a:t> Pasha., +91 8892463103</a:t>
            </a:r>
          </a:p>
          <a:p>
            <a:pPr>
              <a:lnSpc>
                <a:spcPct val="150000"/>
              </a:lnSpc>
            </a:pPr>
            <a:r>
              <a:rPr lang="en-US" sz="1100" b="1" dirty="0">
                <a:latin typeface="Abadi" panose="020B0604020104020204" pitchFamily="34" charset="0"/>
              </a:rPr>
              <a:t>Prof. </a:t>
            </a:r>
            <a:r>
              <a:rPr lang="en-US" sz="1100" b="1" dirty="0" err="1">
                <a:latin typeface="Abadi" panose="020B0604020104020204" pitchFamily="34" charset="0"/>
              </a:rPr>
              <a:t>Lathamani</a:t>
            </a:r>
            <a:r>
              <a:rPr lang="en-US" sz="1100" b="1" dirty="0">
                <a:latin typeface="Abadi" panose="020B0604020104020204" pitchFamily="34" charset="0"/>
              </a:rPr>
              <a:t> V. S., +91 8095335542</a:t>
            </a:r>
          </a:p>
        </p:txBody>
      </p:sp>
      <p:sp>
        <p:nvSpPr>
          <p:cNvPr id="6" name="object 26">
            <a:extLst>
              <a:ext uri="{FF2B5EF4-FFF2-40B4-BE49-F238E27FC236}">
                <a16:creationId xmlns:a16="http://schemas.microsoft.com/office/drawing/2014/main" id="{ADA23553-C303-D2AF-7146-09EBF7F2E931}"/>
              </a:ext>
            </a:extLst>
          </p:cNvPr>
          <p:cNvSpPr txBox="1"/>
          <p:nvPr/>
        </p:nvSpPr>
        <p:spPr>
          <a:xfrm>
            <a:off x="3675142" y="3411601"/>
            <a:ext cx="3373802" cy="543739"/>
          </a:xfrm>
          <a:prstGeom prst="rect">
            <a:avLst/>
          </a:prstGeom>
        </p:spPr>
        <p:txBody>
          <a:bodyPr vert="horz" wrap="square" lIns="0" tIns="0" rIns="0" bIns="0" rtlCol="0">
            <a:spAutoFit/>
          </a:bodyPr>
          <a:lstStyle/>
          <a:p>
            <a:pPr marL="12700" algn="just">
              <a:lnSpc>
                <a:spcPct val="100000"/>
              </a:lnSpc>
            </a:pPr>
            <a:r>
              <a:rPr lang="en-US" sz="1200" b="1" spc="-65" dirty="0">
                <a:latin typeface="Abadi" panose="020B0604020104020204" pitchFamily="34" charset="0"/>
                <a:cs typeface="Narkisim" panose="020E0502050101010101" pitchFamily="34" charset="-79"/>
              </a:rPr>
              <a:t>CONVENER IUWSHMM 2026 Series</a:t>
            </a:r>
          </a:p>
          <a:p>
            <a:pPr marL="12700" algn="just">
              <a:lnSpc>
                <a:spcPct val="100000"/>
              </a:lnSpc>
              <a:spcBef>
                <a:spcPts val="200"/>
              </a:spcBef>
            </a:pPr>
            <a:r>
              <a:rPr lang="en-US" sz="1100" b="1" spc="-65" dirty="0" err="1">
                <a:latin typeface="Abadi" panose="020B0604020104020204" pitchFamily="34" charset="0"/>
                <a:cs typeface="Narkisim" panose="020E0502050101010101" pitchFamily="34" charset="-79"/>
              </a:rPr>
              <a:t>Rtn</a:t>
            </a:r>
            <a:r>
              <a:rPr lang="en-US" sz="1100" b="1" spc="-65" dirty="0">
                <a:latin typeface="Abadi" panose="020B0604020104020204" pitchFamily="34" charset="0"/>
                <a:cs typeface="Narkisim" panose="020E0502050101010101" pitchFamily="34" charset="-79"/>
              </a:rPr>
              <a:t>. Dr. </a:t>
            </a:r>
            <a:r>
              <a:rPr lang="en-US" sz="1100" b="1" spc="-65" dirty="0" err="1">
                <a:latin typeface="Abadi" panose="020B0604020104020204" pitchFamily="34" charset="0"/>
                <a:cs typeface="Narkisim" panose="020E0502050101010101" pitchFamily="34" charset="-79"/>
              </a:rPr>
              <a:t>Shashishankar</a:t>
            </a:r>
            <a:r>
              <a:rPr lang="en-US" sz="1100" b="1" spc="-65" dirty="0">
                <a:latin typeface="Abadi" panose="020B0604020104020204" pitchFamily="34" charset="0"/>
                <a:cs typeface="Narkisim" panose="020E0502050101010101" pitchFamily="34" charset="-79"/>
              </a:rPr>
              <a:t> A, </a:t>
            </a:r>
            <a:r>
              <a:rPr lang="en-US" sz="1000" spc="-65" dirty="0">
                <a:latin typeface="Abadi" panose="020B0604020104020204" pitchFamily="34" charset="0"/>
                <a:cs typeface="Narkisim" panose="020E0502050101010101" pitchFamily="34" charset="-79"/>
              </a:rPr>
              <a:t>Ph.D.,</a:t>
            </a:r>
          </a:p>
          <a:p>
            <a:pPr marL="12700" algn="just">
              <a:lnSpc>
                <a:spcPct val="100000"/>
              </a:lnSpc>
              <a:spcBef>
                <a:spcPts val="200"/>
              </a:spcBef>
            </a:pPr>
            <a:r>
              <a:rPr lang="en-US" sz="900" spc="-65" dirty="0">
                <a:latin typeface="Abadi" panose="020B0604020104020204" pitchFamily="34" charset="0"/>
                <a:cs typeface="Narkisim" panose="020E0502050101010101" pitchFamily="34" charset="-79"/>
              </a:rPr>
              <a:t>Alliance of Hazardous Materials Professionals &amp; Rotary Bangalore </a:t>
            </a:r>
            <a:r>
              <a:rPr lang="en-US" sz="900" spc="-65" dirty="0" err="1">
                <a:latin typeface="Abadi" panose="020B0604020104020204" pitchFamily="34" charset="0"/>
                <a:cs typeface="Narkisim" panose="020E0502050101010101" pitchFamily="34" charset="-79"/>
              </a:rPr>
              <a:t>Highgrounds</a:t>
            </a:r>
            <a:r>
              <a:rPr lang="en-US" sz="900" spc="-65" dirty="0">
                <a:latin typeface="Abadi" panose="020B0604020104020204" pitchFamily="34" charset="0"/>
                <a:cs typeface="Narkisim" panose="020E0502050101010101" pitchFamily="34" charset="-79"/>
              </a:rPr>
              <a:t>.</a:t>
            </a:r>
            <a:endParaRPr lang="en-US" sz="1000" spc="-65" dirty="0">
              <a:latin typeface="Abadi" panose="020B0604020104020204" pitchFamily="34" charset="0"/>
              <a:cs typeface="Narkisim" panose="020E0502050101010101" pitchFamily="34" charset="-79"/>
            </a:endParaRPr>
          </a:p>
        </p:txBody>
      </p:sp>
      <p:sp>
        <p:nvSpPr>
          <p:cNvPr id="9" name="object 26">
            <a:extLst>
              <a:ext uri="{FF2B5EF4-FFF2-40B4-BE49-F238E27FC236}">
                <a16:creationId xmlns:a16="http://schemas.microsoft.com/office/drawing/2014/main" id="{78107091-16E6-9729-E556-A7CB766133D8}"/>
              </a:ext>
            </a:extLst>
          </p:cNvPr>
          <p:cNvSpPr txBox="1"/>
          <p:nvPr/>
        </p:nvSpPr>
        <p:spPr>
          <a:xfrm>
            <a:off x="76776" y="4214175"/>
            <a:ext cx="3409315" cy="1318310"/>
          </a:xfrm>
          <a:prstGeom prst="rect">
            <a:avLst/>
          </a:prstGeom>
        </p:spPr>
        <p:txBody>
          <a:bodyPr vert="horz" wrap="square" lIns="0" tIns="0" rIns="0" bIns="0" rtlCol="0">
            <a:spAutoFit/>
          </a:bodyPr>
          <a:lstStyle/>
          <a:p>
            <a:pPr marL="12700" algn="just">
              <a:spcBef>
                <a:spcPts val="520"/>
              </a:spcBef>
            </a:pPr>
            <a:r>
              <a:rPr lang="en-US" sz="1100" b="1" spc="-35" dirty="0">
                <a:latin typeface="Abadi" panose="020B0604020104020204" pitchFamily="34" charset="0"/>
                <a:cs typeface="Times New Roman"/>
              </a:rPr>
              <a:t>Dr. </a:t>
            </a:r>
            <a:r>
              <a:rPr lang="en-US" sz="1100" b="1" dirty="0">
                <a:latin typeface="Abadi" panose="020B0604020104020204" pitchFamily="34" charset="0"/>
                <a:cs typeface="Times New Roman"/>
              </a:rPr>
              <a:t>S. S. </a:t>
            </a:r>
            <a:r>
              <a:rPr lang="en-US" sz="1100" b="1" spc="-15" dirty="0">
                <a:latin typeface="Abadi" panose="020B0604020104020204" pitchFamily="34" charset="0"/>
                <a:cs typeface="Times New Roman"/>
              </a:rPr>
              <a:t>Iyengar, </a:t>
            </a:r>
            <a:r>
              <a:rPr lang="en-US" sz="1000" dirty="0">
                <a:latin typeface="Abadi" panose="020B0604020104020204" pitchFamily="34" charset="0"/>
                <a:cs typeface="Times New Roman"/>
              </a:rPr>
              <a:t>ME, Ph.D.,</a:t>
            </a:r>
          </a:p>
          <a:p>
            <a:pPr marL="12700" marR="5080" algn="just">
              <a:spcBef>
                <a:spcPts val="15"/>
              </a:spcBef>
            </a:pPr>
            <a:r>
              <a:rPr lang="en-US" sz="1000" spc="-10" dirty="0">
                <a:latin typeface="Abadi" panose="020B0604020104020204" pitchFamily="34" charset="0"/>
                <a:cs typeface="Times New Roman"/>
              </a:rPr>
              <a:t>Ryder </a:t>
            </a:r>
            <a:r>
              <a:rPr lang="en-US" sz="1000" dirty="0">
                <a:latin typeface="Abadi" panose="020B0604020104020204" pitchFamily="34" charset="0"/>
                <a:cs typeface="Times New Roman"/>
              </a:rPr>
              <a:t>Professor and Founder Director US Army supported COE in  Cybernetics and</a:t>
            </a:r>
            <a:r>
              <a:rPr lang="en-US" sz="1000" spc="-155" dirty="0">
                <a:latin typeface="Abadi" panose="020B0604020104020204" pitchFamily="34" charset="0"/>
                <a:cs typeface="Times New Roman"/>
              </a:rPr>
              <a:t> </a:t>
            </a:r>
            <a:r>
              <a:rPr lang="en-US" sz="1000" dirty="0">
                <a:latin typeface="Abadi" panose="020B0604020104020204" pitchFamily="34" charset="0"/>
                <a:cs typeface="Times New Roman"/>
              </a:rPr>
              <a:t>AIML, FIU, Miami, USA.</a:t>
            </a:r>
          </a:p>
          <a:p>
            <a:pPr marL="12700" algn="just">
              <a:spcBef>
                <a:spcPts val="520"/>
              </a:spcBef>
            </a:pPr>
            <a:r>
              <a:rPr lang="en-US" sz="1100" b="1" spc="-35" dirty="0">
                <a:latin typeface="Abadi" panose="020B0604020104020204" pitchFamily="34" charset="0"/>
                <a:cs typeface="Times New Roman"/>
              </a:rPr>
              <a:t>Dr. </a:t>
            </a:r>
            <a:r>
              <a:rPr lang="en-US" sz="1100" b="1" dirty="0">
                <a:latin typeface="Abadi" panose="020B0604020104020204" pitchFamily="34" charset="0"/>
                <a:cs typeface="Times New Roman"/>
              </a:rPr>
              <a:t>S. R.</a:t>
            </a:r>
            <a:r>
              <a:rPr lang="en-US" sz="1100" b="1" spc="-60" dirty="0">
                <a:latin typeface="Abadi" panose="020B0604020104020204" pitchFamily="34" charset="0"/>
                <a:cs typeface="Times New Roman"/>
              </a:rPr>
              <a:t> </a:t>
            </a:r>
            <a:r>
              <a:rPr lang="en-US" sz="1100" b="1" dirty="0">
                <a:latin typeface="Abadi" panose="020B0604020104020204" pitchFamily="34" charset="0"/>
                <a:cs typeface="Times New Roman"/>
              </a:rPr>
              <a:t>Subramanya, </a:t>
            </a:r>
            <a:r>
              <a:rPr lang="en-US" sz="1000" dirty="0">
                <a:latin typeface="Abadi" panose="020B0604020104020204" pitchFamily="34" charset="0"/>
                <a:cs typeface="Times New Roman"/>
              </a:rPr>
              <a:t>ME, </a:t>
            </a:r>
            <a:r>
              <a:rPr lang="en-US" sz="1000" spc="-5" dirty="0" err="1">
                <a:latin typeface="Abadi" panose="020B0604020104020204" pitchFamily="34" charset="0"/>
                <a:cs typeface="Times New Roman"/>
              </a:rPr>
              <a:t>Ph.D</a:t>
            </a:r>
            <a:r>
              <a:rPr lang="en-US" sz="1000" spc="-5" dirty="0">
                <a:latin typeface="Abadi" panose="020B0604020104020204" pitchFamily="34" charset="0"/>
                <a:cs typeface="Times New Roman"/>
              </a:rPr>
              <a:t>, </a:t>
            </a:r>
          </a:p>
          <a:p>
            <a:pPr marL="12700" algn="just">
              <a:spcBef>
                <a:spcPts val="200"/>
              </a:spcBef>
            </a:pPr>
            <a:r>
              <a:rPr lang="en-US" sz="1100" spc="-5" dirty="0">
                <a:latin typeface="Abadi" panose="020B0604020104020204" pitchFamily="34" charset="0"/>
                <a:cs typeface="Times New Roman"/>
              </a:rPr>
              <a:t>Professor, </a:t>
            </a:r>
            <a:r>
              <a:rPr lang="en-US" sz="1100" dirty="0">
                <a:latin typeface="Abadi" panose="020B0604020104020204" pitchFamily="34" charset="0"/>
                <a:cs typeface="Times New Roman"/>
              </a:rPr>
              <a:t>National </a:t>
            </a:r>
            <a:r>
              <a:rPr lang="en-US" sz="1100" spc="-5" dirty="0">
                <a:latin typeface="Abadi" panose="020B0604020104020204" pitchFamily="34" charset="0"/>
                <a:cs typeface="Times New Roman"/>
              </a:rPr>
              <a:t>University, San</a:t>
            </a:r>
            <a:r>
              <a:rPr lang="en-US" sz="1100" spc="-70" dirty="0">
                <a:latin typeface="Abadi" panose="020B0604020104020204" pitchFamily="34" charset="0"/>
                <a:cs typeface="Times New Roman"/>
              </a:rPr>
              <a:t> </a:t>
            </a:r>
            <a:r>
              <a:rPr lang="en-US" sz="1100" dirty="0">
                <a:latin typeface="Abadi" panose="020B0604020104020204" pitchFamily="34" charset="0"/>
                <a:cs typeface="Times New Roman"/>
              </a:rPr>
              <a:t>Diego ,USA.</a:t>
            </a:r>
          </a:p>
          <a:p>
            <a:pPr marL="12700" algn="just">
              <a:spcBef>
                <a:spcPts val="540"/>
              </a:spcBef>
            </a:pPr>
            <a:r>
              <a:rPr lang="en-US" sz="1100" b="1" dirty="0">
                <a:latin typeface="Abadi" panose="020B0604020104020204" pitchFamily="34" charset="0"/>
                <a:cs typeface="Times New Roman"/>
              </a:rPr>
              <a:t>Dr Revathi Subra</a:t>
            </a:r>
            <a:r>
              <a:rPr lang="en-US" sz="1100" dirty="0">
                <a:latin typeface="Abadi" panose="020B0604020104020204" pitchFamily="34" charset="0"/>
                <a:cs typeface="Times New Roman"/>
              </a:rPr>
              <a:t>.,</a:t>
            </a:r>
            <a:r>
              <a:rPr lang="en-US" sz="1000" dirty="0" err="1">
                <a:latin typeface="Abadi" panose="020B0604020104020204" pitchFamily="34" charset="0"/>
                <a:cs typeface="Times New Roman"/>
              </a:rPr>
              <a:t>Ph.D</a:t>
            </a:r>
            <a:r>
              <a:rPr lang="en-US" sz="1000" dirty="0">
                <a:latin typeface="Abadi" panose="020B0604020104020204" pitchFamily="34" charset="0"/>
                <a:cs typeface="Times New Roman"/>
              </a:rPr>
              <a:t>.,</a:t>
            </a:r>
            <a:r>
              <a:rPr lang="en-US" sz="1000" spc="-120" dirty="0">
                <a:latin typeface="Abadi" panose="020B0604020104020204" pitchFamily="34" charset="0"/>
                <a:cs typeface="Times New Roman"/>
              </a:rPr>
              <a:t> </a:t>
            </a:r>
            <a:r>
              <a:rPr lang="en-US" sz="1000" dirty="0">
                <a:latin typeface="Abadi" panose="020B0604020104020204" pitchFamily="34" charset="0"/>
                <a:cs typeface="Times New Roman"/>
              </a:rPr>
              <a:t>COO,</a:t>
            </a:r>
          </a:p>
          <a:p>
            <a:pPr marL="12700" algn="just">
              <a:spcBef>
                <a:spcPts val="200"/>
              </a:spcBef>
            </a:pPr>
            <a:r>
              <a:rPr lang="en-US" sz="1000" dirty="0" err="1">
                <a:latin typeface="Abadi" panose="020B0604020104020204" pitchFamily="34" charset="0"/>
                <a:cs typeface="Times New Roman"/>
              </a:rPr>
              <a:t>Exskillence</a:t>
            </a:r>
            <a:r>
              <a:rPr lang="en-US" sz="1000" dirty="0">
                <a:latin typeface="Abadi" panose="020B0604020104020204" pitchFamily="34" charset="0"/>
                <a:cs typeface="Times New Roman"/>
              </a:rPr>
              <a:t> ,San</a:t>
            </a:r>
            <a:r>
              <a:rPr lang="en-US" sz="1000" spc="-100" dirty="0">
                <a:latin typeface="Abadi" panose="020B0604020104020204" pitchFamily="34" charset="0"/>
                <a:cs typeface="Times New Roman"/>
              </a:rPr>
              <a:t> </a:t>
            </a:r>
            <a:r>
              <a:rPr lang="en-US" sz="1000" dirty="0">
                <a:latin typeface="Abadi" panose="020B0604020104020204" pitchFamily="34" charset="0"/>
                <a:cs typeface="Times New Roman"/>
              </a:rPr>
              <a:t>Diego, USA.</a:t>
            </a:r>
          </a:p>
        </p:txBody>
      </p:sp>
      <p:sp>
        <p:nvSpPr>
          <p:cNvPr id="14" name="TextBox 13">
            <a:extLst>
              <a:ext uri="{FF2B5EF4-FFF2-40B4-BE49-F238E27FC236}">
                <a16:creationId xmlns:a16="http://schemas.microsoft.com/office/drawing/2014/main" id="{5645E58E-7FFA-6CBA-560E-F3A7A6BE5C3E}"/>
              </a:ext>
            </a:extLst>
          </p:cNvPr>
          <p:cNvSpPr txBox="1"/>
          <p:nvPr/>
        </p:nvSpPr>
        <p:spPr>
          <a:xfrm>
            <a:off x="7342370" y="3791186"/>
            <a:ext cx="3129642" cy="276999"/>
          </a:xfrm>
          <a:prstGeom prst="rect">
            <a:avLst/>
          </a:prstGeom>
          <a:noFill/>
        </p:spPr>
        <p:txBody>
          <a:bodyPr wrap="square">
            <a:spAutoFit/>
          </a:bodyPr>
          <a:lstStyle/>
          <a:p>
            <a:pPr algn="ctr"/>
            <a:r>
              <a:rPr lang="en-US" sz="1200" dirty="0">
                <a:latin typeface="Abadi" panose="020B0604020104020204" pitchFamily="34" charset="0"/>
                <a:hlinkClick r:id="rId4"/>
              </a:rPr>
              <a:t>https://forms.gle/fDc2CV3Tts4q8NCe7</a:t>
            </a:r>
            <a:endParaRPr lang="en-US" sz="1200" dirty="0">
              <a:latin typeface="Abadi" panose="020B0604020104020204" pitchFamily="34" charset="0"/>
            </a:endParaRPr>
          </a:p>
        </p:txBody>
      </p:sp>
      <p:sp>
        <p:nvSpPr>
          <p:cNvPr id="31" name="TextBox 30">
            <a:extLst>
              <a:ext uri="{FF2B5EF4-FFF2-40B4-BE49-F238E27FC236}">
                <a16:creationId xmlns:a16="http://schemas.microsoft.com/office/drawing/2014/main" id="{4BF48469-F192-E55F-B0F4-271B294AA641}"/>
              </a:ext>
            </a:extLst>
          </p:cNvPr>
          <p:cNvSpPr txBox="1"/>
          <p:nvPr/>
        </p:nvSpPr>
        <p:spPr>
          <a:xfrm>
            <a:off x="0" y="5579202"/>
            <a:ext cx="3562879" cy="1874872"/>
          </a:xfrm>
          <a:prstGeom prst="rect">
            <a:avLst/>
          </a:prstGeom>
          <a:noFill/>
        </p:spPr>
        <p:txBody>
          <a:bodyPr wrap="square" rtlCol="0">
            <a:spAutoFit/>
          </a:bodyPr>
          <a:lstStyle/>
          <a:p>
            <a:pPr>
              <a:lnSpc>
                <a:spcPct val="150000"/>
              </a:lnSpc>
            </a:pPr>
            <a:r>
              <a:rPr lang="en-US" sz="1200" b="1" dirty="0">
                <a:latin typeface="Abadi" panose="020B0604020104020204" pitchFamily="34" charset="0"/>
              </a:rPr>
              <a:t>ACHMM-INDIA CHAPTER (Members)</a:t>
            </a:r>
          </a:p>
          <a:p>
            <a:pPr>
              <a:spcBef>
                <a:spcPts val="200"/>
              </a:spcBef>
            </a:pPr>
            <a:r>
              <a:rPr lang="en-US" sz="1100" b="1" dirty="0">
                <a:latin typeface="Abadi" panose="020B0604020104020204" pitchFamily="34" charset="0"/>
              </a:rPr>
              <a:t>Dr. B S Jai Prakash, </a:t>
            </a:r>
            <a:r>
              <a:rPr lang="en-US" sz="1000" dirty="0">
                <a:latin typeface="Abadi" panose="020B0604020104020204" pitchFamily="34" charset="0"/>
              </a:rPr>
              <a:t>Vice-President, </a:t>
            </a:r>
          </a:p>
          <a:p>
            <a:pPr>
              <a:spcBef>
                <a:spcPts val="200"/>
              </a:spcBef>
            </a:pPr>
            <a:r>
              <a:rPr lang="en-US" sz="1000" dirty="0">
                <a:latin typeface="Abadi" panose="020B0604020104020204" pitchFamily="34" charset="0"/>
              </a:rPr>
              <a:t>President, Deeksha Centre for Learning Trust, Bangalore</a:t>
            </a:r>
          </a:p>
          <a:p>
            <a:pPr>
              <a:spcBef>
                <a:spcPts val="200"/>
              </a:spcBef>
            </a:pPr>
            <a:r>
              <a:rPr lang="en-US" sz="1100" b="1" dirty="0">
                <a:latin typeface="Abadi" panose="020B0604020104020204" pitchFamily="34" charset="0"/>
              </a:rPr>
              <a:t>Prof. G C Ranganath, </a:t>
            </a:r>
            <a:r>
              <a:rPr lang="en-US" sz="1050" dirty="0">
                <a:latin typeface="Abadi" panose="020B0604020104020204" pitchFamily="34" charset="0"/>
              </a:rPr>
              <a:t>Secretary</a:t>
            </a:r>
          </a:p>
          <a:p>
            <a:pPr>
              <a:spcBef>
                <a:spcPts val="200"/>
              </a:spcBef>
            </a:pPr>
            <a:r>
              <a:rPr lang="fr-FR" sz="1000" dirty="0">
                <a:latin typeface="Abadi" panose="020B0604020104020204" pitchFamily="34" charset="0"/>
              </a:rPr>
              <a:t>Professional Consultant, JSR Services, Bangalore</a:t>
            </a:r>
            <a:endParaRPr lang="en-US" sz="1050" dirty="0">
              <a:latin typeface="Abadi" panose="020B0604020104020204" pitchFamily="34" charset="0"/>
            </a:endParaRPr>
          </a:p>
          <a:p>
            <a:pPr>
              <a:spcBef>
                <a:spcPts val="200"/>
              </a:spcBef>
            </a:pPr>
            <a:r>
              <a:rPr lang="en-US" sz="1100" b="1" dirty="0">
                <a:latin typeface="Abadi" panose="020B0604020104020204" pitchFamily="34" charset="0"/>
              </a:rPr>
              <a:t>Dr. A G Nataraj, </a:t>
            </a:r>
            <a:r>
              <a:rPr lang="en-US" sz="1000" dirty="0">
                <a:latin typeface="Abadi" panose="020B0604020104020204" pitchFamily="34" charset="0"/>
              </a:rPr>
              <a:t>Treasurer</a:t>
            </a:r>
            <a:r>
              <a:rPr lang="en-US" sz="1000" b="1" dirty="0">
                <a:latin typeface="Abadi" panose="020B0604020104020204" pitchFamily="34" charset="0"/>
              </a:rPr>
              <a:t> </a:t>
            </a:r>
          </a:p>
          <a:p>
            <a:pPr>
              <a:spcBef>
                <a:spcPts val="200"/>
              </a:spcBef>
            </a:pPr>
            <a:r>
              <a:rPr lang="en-US" sz="1000" dirty="0">
                <a:latin typeface="Abadi" panose="020B0604020104020204" pitchFamily="34" charset="0"/>
              </a:rPr>
              <a:t>Former Principal, Bangalore Institute of Technology</a:t>
            </a:r>
          </a:p>
          <a:p>
            <a:pPr>
              <a:spcBef>
                <a:spcPts val="200"/>
              </a:spcBef>
            </a:pPr>
            <a:r>
              <a:rPr lang="en-US" sz="1100" b="1" dirty="0">
                <a:latin typeface="Abadi" panose="020B0604020104020204" pitchFamily="34" charset="0"/>
              </a:rPr>
              <a:t>Dr. K </a:t>
            </a:r>
            <a:r>
              <a:rPr lang="en-US" sz="1100" b="1" dirty="0" err="1">
                <a:latin typeface="Abadi" panose="020B0604020104020204" pitchFamily="34" charset="0"/>
              </a:rPr>
              <a:t>Jayaramu</a:t>
            </a:r>
            <a:r>
              <a:rPr lang="en-US" sz="1100" b="1" dirty="0">
                <a:latin typeface="Abadi" panose="020B0604020104020204" pitchFamily="34" charset="0"/>
              </a:rPr>
              <a:t>, </a:t>
            </a:r>
            <a:r>
              <a:rPr lang="en-US" sz="1050" dirty="0">
                <a:latin typeface="Abadi" panose="020B0604020104020204" pitchFamily="34" charset="0"/>
              </a:rPr>
              <a:t>Joint Secretary</a:t>
            </a:r>
          </a:p>
          <a:p>
            <a:pPr>
              <a:spcBef>
                <a:spcPts val="200"/>
              </a:spcBef>
            </a:pPr>
            <a:r>
              <a:rPr lang="fr-FR" sz="1000" dirty="0" err="1">
                <a:latin typeface="Abadi" panose="020B0604020104020204" pitchFamily="34" charset="0"/>
              </a:rPr>
              <a:t>Environmental</a:t>
            </a:r>
            <a:r>
              <a:rPr lang="fr-FR" sz="1000" dirty="0">
                <a:latin typeface="Abadi" panose="020B0604020104020204" pitchFamily="34" charset="0"/>
              </a:rPr>
              <a:t> Consultant, </a:t>
            </a:r>
            <a:r>
              <a:rPr lang="fr-FR" sz="1000" dirty="0" err="1">
                <a:latin typeface="Abadi" panose="020B0604020104020204" pitchFamily="34" charset="0"/>
              </a:rPr>
              <a:t>Amulya</a:t>
            </a:r>
            <a:r>
              <a:rPr lang="fr-FR" sz="1000" dirty="0">
                <a:latin typeface="Abadi" panose="020B0604020104020204" pitchFamily="34" charset="0"/>
              </a:rPr>
              <a:t> Entreprises, Bangalore</a:t>
            </a:r>
            <a:endParaRPr lang="en-US" sz="1100" dirty="0">
              <a:latin typeface="Abadi" panose="020B0604020104020204" pitchFamily="34" charset="0"/>
            </a:endParaRPr>
          </a:p>
        </p:txBody>
      </p:sp>
      <p:pic>
        <p:nvPicPr>
          <p:cNvPr id="2050" name="Picture 2" descr="QR Code Image">
            <a:extLst>
              <a:ext uri="{FF2B5EF4-FFF2-40B4-BE49-F238E27FC236}">
                <a16:creationId xmlns:a16="http://schemas.microsoft.com/office/drawing/2014/main" id="{8BE090BA-42F0-42C9-AB9F-C4F6E5A63D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7785" y="316492"/>
            <a:ext cx="3344064" cy="33440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F9F1849-FEBB-2DB9-21E7-65BCC7EE1AD9}"/>
              </a:ext>
            </a:extLst>
          </p:cNvPr>
          <p:cNvSpPr txBox="1"/>
          <p:nvPr/>
        </p:nvSpPr>
        <p:spPr>
          <a:xfrm>
            <a:off x="3626302" y="1721070"/>
            <a:ext cx="3486108" cy="854080"/>
          </a:xfrm>
          <a:prstGeom prst="rect">
            <a:avLst/>
          </a:prstGeom>
          <a:noFill/>
        </p:spPr>
        <p:txBody>
          <a:bodyPr wrap="square" rtlCol="0">
            <a:spAutoFit/>
          </a:bodyPr>
          <a:lstStyle/>
          <a:p>
            <a:pPr>
              <a:spcBef>
                <a:spcPts val="300"/>
              </a:spcBef>
            </a:pPr>
            <a:r>
              <a:rPr lang="en-US" sz="1200" b="1" dirty="0">
                <a:latin typeface="Abadi" panose="020B0604020104020204" pitchFamily="34" charset="0"/>
              </a:rPr>
              <a:t>EXECUTIVE STEERING COMMITTEE</a:t>
            </a:r>
          </a:p>
          <a:p>
            <a:pPr>
              <a:spcBef>
                <a:spcPts val="300"/>
              </a:spcBef>
            </a:pPr>
            <a:r>
              <a:rPr lang="en-US" sz="1000" b="1" dirty="0">
                <a:latin typeface="Abadi" panose="020B0604020104020204" pitchFamily="34" charset="0"/>
              </a:rPr>
              <a:t>Mr. Tanvir Haque, </a:t>
            </a:r>
            <a:r>
              <a:rPr lang="en-US" sz="900" dirty="0">
                <a:latin typeface="Abadi" panose="020B0604020104020204" pitchFamily="34" charset="0"/>
              </a:rPr>
              <a:t>Convener</a:t>
            </a:r>
          </a:p>
          <a:p>
            <a:pPr>
              <a:spcBef>
                <a:spcPts val="300"/>
              </a:spcBef>
            </a:pPr>
            <a:r>
              <a:rPr lang="en-US" sz="1000" b="1" dirty="0">
                <a:latin typeface="Abadi" panose="020B0604020104020204" pitchFamily="34" charset="0"/>
              </a:rPr>
              <a:t>Mr. Iqbal Amed Baig, </a:t>
            </a:r>
            <a:r>
              <a:rPr lang="en-US" sz="900" dirty="0">
                <a:latin typeface="Abadi" panose="020B0604020104020204" pitchFamily="34" charset="0"/>
              </a:rPr>
              <a:t>Executive</a:t>
            </a:r>
            <a:r>
              <a:rPr lang="en-US" sz="1000" b="1" dirty="0">
                <a:latin typeface="Abadi" panose="020B0604020104020204" pitchFamily="34" charset="0"/>
              </a:rPr>
              <a:t> </a:t>
            </a:r>
            <a:r>
              <a:rPr lang="en-US" sz="900" dirty="0">
                <a:latin typeface="Abadi" panose="020B0604020104020204" pitchFamily="34" charset="0"/>
              </a:rPr>
              <a:t>Member</a:t>
            </a:r>
          </a:p>
          <a:p>
            <a:pPr>
              <a:spcBef>
                <a:spcPts val="300"/>
              </a:spcBef>
            </a:pPr>
            <a:r>
              <a:rPr lang="en-US" sz="1000" b="1" dirty="0">
                <a:latin typeface="Abadi" panose="020B0604020104020204" pitchFamily="34" charset="0"/>
              </a:rPr>
              <a:t>Mr. Md. Yaseen </a:t>
            </a:r>
            <a:r>
              <a:rPr lang="en-US" sz="1000" b="1" dirty="0" err="1">
                <a:latin typeface="Abadi" panose="020B0604020104020204" pitchFamily="34" charset="0"/>
              </a:rPr>
              <a:t>Arfathulla</a:t>
            </a:r>
            <a:r>
              <a:rPr lang="en-US" sz="1000" b="1" dirty="0">
                <a:latin typeface="Abadi" panose="020B0604020104020204" pitchFamily="34" charset="0"/>
              </a:rPr>
              <a:t> Khan, </a:t>
            </a:r>
            <a:r>
              <a:rPr lang="en-US" sz="900" dirty="0">
                <a:latin typeface="Abadi" panose="020B0604020104020204" pitchFamily="34" charset="0"/>
              </a:rPr>
              <a:t>Executive Member</a:t>
            </a:r>
            <a:endParaRPr lang="en-US" sz="1000" dirty="0">
              <a:latin typeface="Abadi" panose="020B0604020104020204" pitchFamily="34" charset="0"/>
            </a:endParaRPr>
          </a:p>
        </p:txBody>
      </p:sp>
    </p:spTree>
    <p:extLst>
      <p:ext uri="{BB962C8B-B14F-4D97-AF65-F5344CB8AC3E}">
        <p14:creationId xmlns:p14="http://schemas.microsoft.com/office/powerpoint/2010/main" val="15152892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693</TotalTime>
  <Words>1426</Words>
  <Application>Microsoft Office PowerPoint</Application>
  <PresentationFormat>Custom</PresentationFormat>
  <Paragraphs>135</Paragraphs>
  <Slides>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Abadi</vt:lpstr>
      <vt:lpstr>ADLaM Display</vt:lpstr>
      <vt:lpstr>Aptos</vt:lpstr>
      <vt:lpstr>Aptos Display</vt:lpstr>
      <vt:lpstr>Arial</vt:lpstr>
      <vt:lpstr>Congenial Black</vt:lpstr>
      <vt:lpstr>Edwardian Script ITC</vt:lpstr>
      <vt:lpstr>Narkisim</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Vinay Shivamurthy</dc:creator>
  <cp:lastModifiedBy>Athiq Ulla Khan</cp:lastModifiedBy>
  <cp:revision>57</cp:revision>
  <dcterms:created xsi:type="dcterms:W3CDTF">2025-10-19T12:15:48Z</dcterms:created>
  <dcterms:modified xsi:type="dcterms:W3CDTF">2026-01-17T08:28:28Z</dcterms:modified>
</cp:coreProperties>
</file>